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C7E7"/>
    <a:srgbClr val="D65A89"/>
    <a:srgbClr val="070BBF"/>
    <a:srgbClr val="AAF2FC"/>
    <a:srgbClr val="AFC5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4" autoAdjust="0"/>
    <p:restoredTop sz="94412" autoAdjust="0"/>
  </p:normalViewPr>
  <p:slideViewPr>
    <p:cSldViewPr snapToGrid="0">
      <p:cViewPr varScale="1">
        <p:scale>
          <a:sx n="83" d="100"/>
          <a:sy n="83" d="100"/>
        </p:scale>
        <p:origin x="390" y="90"/>
      </p:cViewPr>
      <p:guideLst>
        <p:guide orient="horz" pos="2296"/>
        <p:guide pos="3840"/>
        <p:guide pos="4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media/image1.png>
</file>

<file path=ppt/media/image2.png>
</file>

<file path=ppt/media/image3.jpeg>
</file>

<file path=ppt/media/image4.wmf>
</file>

<file path=ppt/media/image5.wmf>
</file>

<file path=ppt/media/image6.wm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C0EB0D-FB9E-47A1-9668-1C98A3E91581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DE3C1-4F21-4127-B54A-F3C22FAFAF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230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EDE3C1-4F21-4127-B54A-F3C22FAFAFA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4891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5516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3535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0871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93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528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42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05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6693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24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270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42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4A13A-F4BE-48CA-A6E5-4937E37D519D}" type="datetimeFigureOut">
              <a:rPr lang="en-IN" smtClean="0"/>
              <a:t>10-07-2021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87B51-213B-4164-BCE5-F8A80A613A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2009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608" y="0"/>
            <a:ext cx="5053392" cy="5125391"/>
          </a:xfrm>
          <a:prstGeom prst="rect">
            <a:avLst/>
          </a:prstGeom>
        </p:spPr>
      </p:pic>
      <p:sp>
        <p:nvSpPr>
          <p:cNvPr id="12" name="Isosceles Triangle 11"/>
          <p:cNvSpPr/>
          <p:nvPr/>
        </p:nvSpPr>
        <p:spPr>
          <a:xfrm rot="18907228">
            <a:off x="7257421" y="844336"/>
            <a:ext cx="749877" cy="646446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>
            <a:outerShdw blurRad="419100" dir="7800000" sx="109000" sy="109000" algn="tr" rotWithShape="0">
              <a:schemeClr val="accent2">
                <a:lumMod val="40000"/>
                <a:lumOff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8313327" y="4551504"/>
            <a:ext cx="725602" cy="72560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317500" sx="102000" sy="102000" algn="ctr" rotWithShape="0">
              <a:schemeClr val="accent1">
                <a:lumMod val="75000"/>
                <a:alpha val="9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dirty="0" smtClean="0"/>
              <a:t>        </a:t>
            </a:r>
            <a:endParaRPr lang="en-IN" dirty="0"/>
          </a:p>
        </p:txBody>
      </p:sp>
      <p:sp>
        <p:nvSpPr>
          <p:cNvPr id="14" name="TextBox 13"/>
          <p:cNvSpPr txBox="1"/>
          <p:nvPr/>
        </p:nvSpPr>
        <p:spPr>
          <a:xfrm>
            <a:off x="1400965" y="939572"/>
            <a:ext cx="30171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>
                <a:latin typeface="Montserrat" panose="00000500000000000000" pitchFamily="2" charset="0"/>
              </a:rPr>
              <a:t>Adventures in</a:t>
            </a:r>
          </a:p>
          <a:p>
            <a:r>
              <a:rPr lang="en-US" sz="3000" b="1" dirty="0" smtClean="0">
                <a:latin typeface="Montserrat" panose="00000500000000000000" pitchFamily="2" charset="0"/>
              </a:rPr>
              <a:t>Creative age</a:t>
            </a:r>
            <a:endParaRPr lang="en-IN" sz="3000" b="1" dirty="0">
              <a:latin typeface="Montserrat" panose="000005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00965" y="2250344"/>
            <a:ext cx="5050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600" dirty="0">
                <a:solidFill>
                  <a:schemeClr val="bg1">
                    <a:lumMod val="65000"/>
                  </a:schemeClr>
                </a:solidFill>
                <a:latin typeface="Montserrat Light" panose="000004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Get extensive help and lifetime support from our specialists once you join our institute. At Design Nine people group </a:t>
            </a:r>
            <a:r>
              <a:rPr lang="en-IN" sz="1600" dirty="0" smtClean="0">
                <a:solidFill>
                  <a:schemeClr val="bg1">
                    <a:lumMod val="65000"/>
                  </a:schemeClr>
                </a:solidFill>
                <a:latin typeface="Montserrat Light" panose="000004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part</a:t>
            </a:r>
            <a:endParaRPr lang="en-IN" sz="1600" dirty="0">
              <a:solidFill>
                <a:schemeClr val="bg1">
                  <a:lumMod val="65000"/>
                </a:schemeClr>
              </a:solidFill>
              <a:latin typeface="Montserrat Light" panose="000004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Flowchart: Alternate Process 17"/>
          <p:cNvSpPr/>
          <p:nvPr/>
        </p:nvSpPr>
        <p:spPr>
          <a:xfrm>
            <a:off x="1515265" y="3767481"/>
            <a:ext cx="2259458" cy="523015"/>
          </a:xfrm>
          <a:prstGeom prst="flowChartAlternateProcess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317500" sx="109000" sy="109000" algn="ctr" rotWithShape="0">
              <a:schemeClr val="accent1">
                <a:lumMod val="75000"/>
                <a:alpha val="2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Montserrat Medium" panose="00000600000000000000" pitchFamily="2" charset="0"/>
              </a:rPr>
              <a:t>Start A Project</a:t>
            </a:r>
            <a:endParaRPr lang="en-IN" sz="1600" dirty="0">
              <a:latin typeface="Montserrat Medium" panose="00000600000000000000" pitchFamily="2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-735909" y="1070450"/>
            <a:ext cx="1193110" cy="118141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266700" dist="152400" algn="l" rotWithShape="0">
              <a:schemeClr val="accent2">
                <a:lumMod val="40000"/>
                <a:lumOff val="60000"/>
                <a:alpha val="8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4060729" y="3734810"/>
            <a:ext cx="22589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Call us (0123) 456 789</a:t>
            </a:r>
          </a:p>
          <a:p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For any question or concern</a:t>
            </a:r>
            <a:endParaRPr lang="en-I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Parallelogram 4"/>
          <p:cNvSpPr/>
          <p:nvPr/>
        </p:nvSpPr>
        <p:spPr>
          <a:xfrm rot="1650617">
            <a:off x="1163741" y="5399748"/>
            <a:ext cx="703047" cy="702779"/>
          </a:xfrm>
          <a:prstGeom prst="parallelogram">
            <a:avLst/>
          </a:prstGeom>
          <a:solidFill>
            <a:srgbClr val="AFC5C3"/>
          </a:solidFill>
          <a:ln>
            <a:noFill/>
          </a:ln>
          <a:effectLst>
            <a:outerShdw blurRad="292100" dir="5400000" sx="114000" sy="114000" algn="t" rotWithShape="0">
              <a:srgbClr val="AFC5C3">
                <a:alpha val="6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071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7714284" y="2236949"/>
            <a:ext cx="3291970" cy="2384102"/>
            <a:chOff x="8193786" y="2141034"/>
            <a:chExt cx="3291970" cy="2384102"/>
          </a:xfrm>
          <a:effectLst>
            <a:outerShdw blurRad="190500" dist="38100" sx="103000" sy="103000" algn="ctr" rotWithShape="0">
              <a:schemeClr val="accent1">
                <a:lumMod val="40000"/>
                <a:lumOff val="60000"/>
                <a:alpha val="38000"/>
              </a:schemeClr>
            </a:outerShdw>
          </a:effectLst>
        </p:grpSpPr>
        <p:grpSp>
          <p:nvGrpSpPr>
            <p:cNvPr id="14" name="Group 13"/>
            <p:cNvGrpSpPr/>
            <p:nvPr/>
          </p:nvGrpSpPr>
          <p:grpSpPr>
            <a:xfrm>
              <a:off x="9280817" y="3142384"/>
              <a:ext cx="1382752" cy="1382752"/>
              <a:chOff x="8307658" y="1137424"/>
              <a:chExt cx="1382752" cy="1382752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8307658" y="1137424"/>
                <a:ext cx="1382752" cy="1382752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IN"/>
              </a:p>
            </p:txBody>
          </p:sp>
          <p:pic>
            <p:nvPicPr>
              <p:cNvPr id="16" name="Picture 15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2295" b="15574"/>
              <a:stretch/>
            </p:blipFill>
            <p:spPr>
              <a:xfrm>
                <a:off x="8734190" y="1348544"/>
                <a:ext cx="529683" cy="529683"/>
              </a:xfrm>
              <a:prstGeom prst="rect">
                <a:avLst/>
              </a:prstGeom>
            </p:spPr>
          </p:pic>
          <p:sp>
            <p:nvSpPr>
              <p:cNvPr id="17" name="TextBox 16"/>
              <p:cNvSpPr txBox="1"/>
              <p:nvPr/>
            </p:nvSpPr>
            <p:spPr>
              <a:xfrm>
                <a:off x="8376907" y="2089347"/>
                <a:ext cx="124425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050" b="1" spc="300" dirty="0" smtClean="0">
                    <a:latin typeface="Montserrat Light" panose="00000400000000000000" pitchFamily="2" charset="0"/>
                  </a:rPr>
                  <a:t>BRANDING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10103004" y="2141034"/>
              <a:ext cx="1382752" cy="1382752"/>
              <a:chOff x="8307658" y="1137424"/>
              <a:chExt cx="1382752" cy="1382752"/>
            </a:xfrm>
          </p:grpSpPr>
          <p:sp>
            <p:nvSpPr>
              <p:cNvPr id="4" name="Rounded Rectangle 3"/>
              <p:cNvSpPr/>
              <p:nvPr/>
            </p:nvSpPr>
            <p:spPr>
              <a:xfrm>
                <a:off x="8307658" y="1137424"/>
                <a:ext cx="1382752" cy="1382752"/>
              </a:xfrm>
              <a:prstGeom prst="roundRect">
                <a:avLst/>
              </a:prstGeom>
              <a:solidFill>
                <a:srgbClr val="AAF2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IN"/>
              </a:p>
            </p:txBody>
          </p:sp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2295" b="15574"/>
              <a:stretch/>
            </p:blipFill>
            <p:spPr>
              <a:xfrm>
                <a:off x="8734190" y="1348544"/>
                <a:ext cx="529683" cy="529683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8376907" y="2089347"/>
                <a:ext cx="124425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050" b="1" spc="300" dirty="0" smtClean="0">
                    <a:latin typeface="Montserrat Light" panose="00000400000000000000" pitchFamily="2" charset="0"/>
                  </a:rPr>
                  <a:t>BRANDING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8193786" y="2605995"/>
              <a:ext cx="1382752" cy="1382752"/>
              <a:chOff x="8307658" y="1137424"/>
              <a:chExt cx="1382752" cy="1382752"/>
            </a:xfrm>
          </p:grpSpPr>
          <p:sp>
            <p:nvSpPr>
              <p:cNvPr id="11" name="Rounded Rectangle 10"/>
              <p:cNvSpPr/>
              <p:nvPr/>
            </p:nvSpPr>
            <p:spPr>
              <a:xfrm>
                <a:off x="8307658" y="1137424"/>
                <a:ext cx="1382752" cy="1382752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/>
                <a:endParaRPr lang="en-IN"/>
              </a:p>
            </p:txBody>
          </p:sp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2295" b="15574"/>
              <a:stretch/>
            </p:blipFill>
            <p:spPr>
              <a:xfrm>
                <a:off x="8734190" y="1348544"/>
                <a:ext cx="529683" cy="529683"/>
              </a:xfrm>
              <a:prstGeom prst="rect">
                <a:avLst/>
              </a:prstGeom>
            </p:spPr>
          </p:pic>
          <p:sp>
            <p:nvSpPr>
              <p:cNvPr id="13" name="TextBox 12"/>
              <p:cNvSpPr txBox="1"/>
              <p:nvPr/>
            </p:nvSpPr>
            <p:spPr>
              <a:xfrm>
                <a:off x="8376907" y="2089347"/>
                <a:ext cx="124425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050" b="1" spc="300" dirty="0" smtClean="0">
                    <a:latin typeface="Montserrat Light" panose="00000400000000000000" pitchFamily="2" charset="0"/>
                  </a:rPr>
                  <a:t>BRANDING</a:t>
                </a:r>
              </a:p>
            </p:txBody>
          </p:sp>
        </p:grpSp>
      </p:grpSp>
      <p:grpSp>
        <p:nvGrpSpPr>
          <p:cNvPr id="27" name="Group 26"/>
          <p:cNvGrpSpPr/>
          <p:nvPr/>
        </p:nvGrpSpPr>
        <p:grpSpPr>
          <a:xfrm>
            <a:off x="1034755" y="1835513"/>
            <a:ext cx="4815363" cy="3115545"/>
            <a:chOff x="1517301" y="2090057"/>
            <a:chExt cx="4815363" cy="3115545"/>
          </a:xfrm>
        </p:grpSpPr>
        <p:sp>
          <p:nvSpPr>
            <p:cNvPr id="19" name="TextBox 18"/>
            <p:cNvSpPr txBox="1"/>
            <p:nvPr/>
          </p:nvSpPr>
          <p:spPr>
            <a:xfrm>
              <a:off x="1517301" y="2090057"/>
              <a:ext cx="21307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Montserrat" panose="00000500000000000000" pitchFamily="2" charset="0"/>
                </a:rPr>
                <a:t>ABOUT ONE AGENCY</a:t>
              </a:r>
              <a:endParaRPr lang="en-IN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517301" y="2452347"/>
              <a:ext cx="4485523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b="1" dirty="0" smtClean="0">
                  <a:latin typeface="Montserrat" panose="00000500000000000000" pitchFamily="2" charset="0"/>
                </a:rPr>
                <a:t>Ultimate experiences</a:t>
              </a:r>
            </a:p>
            <a:p>
              <a:r>
                <a:rPr lang="en-US" sz="3000" b="1" dirty="0" smtClean="0">
                  <a:latin typeface="Montserrat" panose="00000500000000000000" pitchFamily="2" charset="0"/>
                </a:rPr>
                <a:t>With story, emotion</a:t>
              </a:r>
            </a:p>
            <a:p>
              <a:r>
                <a:rPr lang="en-US" sz="3000" b="1" dirty="0" smtClean="0">
                  <a:latin typeface="Montserrat" panose="00000500000000000000" pitchFamily="2" charset="0"/>
                </a:rPr>
                <a:t>and pupose.</a:t>
              </a:r>
              <a:endParaRPr lang="en-IN" sz="3000" b="1" dirty="0">
                <a:latin typeface="Montserrat" panose="00000500000000000000" pitchFamily="2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618012" y="4210378"/>
              <a:ext cx="994787" cy="0"/>
            </a:xfrm>
            <a:prstGeom prst="line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2813841" y="4036499"/>
              <a:ext cx="3518823" cy="1169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1200" dirty="0">
                  <a:solidFill>
                    <a:schemeClr val="bg1">
                      <a:lumMod val="65000"/>
                    </a:schemeClr>
                  </a:solidFill>
                  <a:latin typeface="Montserrat Medium" panose="00000600000000000000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Get extensive help and lifetime support from our specialists once you join our institute. At Design Nine people group </a:t>
              </a:r>
              <a:r>
                <a:rPr lang="en-IN" sz="1200" dirty="0" smtClean="0">
                  <a:solidFill>
                    <a:schemeClr val="bg1">
                      <a:lumMod val="65000"/>
                    </a:schemeClr>
                  </a:solidFill>
                  <a:latin typeface="Montserrat Medium" panose="00000600000000000000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part</a:t>
              </a:r>
              <a:endParaRPr lang="en-IN" sz="1200" dirty="0">
                <a:solidFill>
                  <a:schemeClr val="bg1">
                    <a:lumMod val="65000"/>
                  </a:schemeClr>
                </a:solidFill>
                <a:latin typeface="Montserrat Medium" panose="00000600000000000000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139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elay 3"/>
          <p:cNvSpPr/>
          <p:nvPr/>
        </p:nvSpPr>
        <p:spPr>
          <a:xfrm flipH="1">
            <a:off x="6923314" y="0"/>
            <a:ext cx="5268686" cy="6858000"/>
          </a:xfrm>
          <a:prstGeom prst="flowChartDelay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39" name="Group 38"/>
          <p:cNvGrpSpPr/>
          <p:nvPr/>
        </p:nvGrpSpPr>
        <p:grpSpPr>
          <a:xfrm>
            <a:off x="694536" y="751341"/>
            <a:ext cx="8612457" cy="5355319"/>
            <a:chOff x="694536" y="769256"/>
            <a:chExt cx="8612457" cy="5355319"/>
          </a:xfrm>
        </p:grpSpPr>
        <p:sp>
          <p:nvSpPr>
            <p:cNvPr id="5" name="TextBox 4"/>
            <p:cNvSpPr txBox="1"/>
            <p:nvPr/>
          </p:nvSpPr>
          <p:spPr>
            <a:xfrm>
              <a:off x="694536" y="769256"/>
              <a:ext cx="18309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Montserrat" panose="00000500000000000000" pitchFamily="2" charset="0"/>
                </a:rPr>
                <a:t>WHY CHOOSE US</a:t>
              </a:r>
              <a:endParaRPr lang="en-IN" sz="14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4536" y="1262743"/>
              <a:ext cx="747832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Montserrat" panose="00000500000000000000" pitchFamily="2" charset="0"/>
                </a:rPr>
                <a:t>Inspired design for the digital age</a:t>
              </a:r>
              <a:endParaRPr lang="en-I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94536" y="2033228"/>
              <a:ext cx="61416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1600" dirty="0">
                  <a:solidFill>
                    <a:schemeClr val="bg1">
                      <a:lumMod val="65000"/>
                    </a:schemeClr>
                  </a:solidFill>
                  <a:latin typeface="Montserrat Medium" panose="00000600000000000000" pitchFamily="2" charset="0"/>
                </a:rPr>
                <a:t>Regardless of whether you need a major change or a little one, our site update experts are consistently</a:t>
              </a: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694536" y="3205976"/>
              <a:ext cx="4136572" cy="1320800"/>
              <a:chOff x="766763" y="3429000"/>
              <a:chExt cx="4136572" cy="13208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766763" y="3429000"/>
                <a:ext cx="4136572" cy="13208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27000" dir="5400000" sx="102000" sy="102000" algn="t" rotWithShape="0">
                  <a:schemeClr val="accent1">
                    <a:lumMod val="40000"/>
                    <a:lumOff val="6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930276" y="3627735"/>
                <a:ext cx="140455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Montserrat Medium" panose="00000600000000000000" pitchFamily="2" charset="0"/>
                  </a:rPr>
                  <a:t>Webstie Design</a:t>
                </a:r>
                <a:endParaRPr lang="en-IN" sz="12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Montserrat Medium" panose="000006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930276" y="3904734"/>
                <a:ext cx="36020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N" sz="1200" dirty="0">
                    <a:solidFill>
                      <a:schemeClr val="bg1">
                        <a:lumMod val="65000"/>
                      </a:schemeClr>
                    </a:solidFill>
                    <a:latin typeface="Montserrat Medium" panose="00000600000000000000" pitchFamily="2" charset="0"/>
                  </a:rPr>
                  <a:t>Regardless of whether you need a major change or a little one, </a:t>
                </a: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5170421" y="3205976"/>
              <a:ext cx="4136572" cy="1320800"/>
              <a:chOff x="766763" y="3429000"/>
              <a:chExt cx="4136572" cy="13208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766763" y="3429000"/>
                <a:ext cx="4136572" cy="13208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27000" dir="5400000" sx="102000" sy="102000" algn="t" rotWithShape="0">
                  <a:schemeClr val="accent1">
                    <a:lumMod val="40000"/>
                    <a:lumOff val="6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930276" y="3627735"/>
                <a:ext cx="191751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accent6">
                        <a:lumMod val="60000"/>
                        <a:lumOff val="40000"/>
                      </a:schemeClr>
                    </a:solidFill>
                    <a:latin typeface="Montserrat Medium" panose="00000600000000000000" pitchFamily="2" charset="0"/>
                  </a:rPr>
                  <a:t>Webstie Development</a:t>
                </a:r>
                <a:endParaRPr lang="en-IN" sz="1200" b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Montserrat Medium" panose="00000600000000000000" pitchFamily="2" charset="0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930276" y="3904734"/>
                <a:ext cx="36020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N" sz="1200" dirty="0">
                    <a:solidFill>
                      <a:schemeClr val="bg1">
                        <a:lumMod val="65000"/>
                      </a:schemeClr>
                    </a:solidFill>
                    <a:latin typeface="Montserrat Medium" panose="00000600000000000000" pitchFamily="2" charset="0"/>
                  </a:rPr>
                  <a:t>Regardless of whether you need a major change or a little one, </a:t>
                </a: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694536" y="4803775"/>
              <a:ext cx="4136572" cy="1320800"/>
              <a:chOff x="766763" y="3429000"/>
              <a:chExt cx="4136572" cy="13208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766763" y="3429000"/>
                <a:ext cx="4136572" cy="13208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27000" dir="5400000" sx="102000" sy="102000" algn="t" rotWithShape="0">
                  <a:schemeClr val="accent1">
                    <a:lumMod val="40000"/>
                    <a:lumOff val="6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930276" y="3627735"/>
                <a:ext cx="152477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rgbClr val="D65A89"/>
                    </a:solidFill>
                    <a:latin typeface="Montserrat Medium" panose="00000600000000000000" pitchFamily="2" charset="0"/>
                  </a:rPr>
                  <a:t>Digital Marketing</a:t>
                </a:r>
                <a:endParaRPr lang="en-IN" sz="1200" b="1" dirty="0">
                  <a:solidFill>
                    <a:srgbClr val="D65A89"/>
                  </a:solidFill>
                  <a:latin typeface="Montserrat Medium" panose="00000600000000000000" pitchFamily="2" charset="0"/>
                </a:endParaRP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930276" y="3904734"/>
                <a:ext cx="36020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N" sz="1200" dirty="0">
                    <a:solidFill>
                      <a:schemeClr val="bg1">
                        <a:lumMod val="65000"/>
                      </a:schemeClr>
                    </a:solidFill>
                    <a:latin typeface="Montserrat Medium" panose="00000600000000000000" pitchFamily="2" charset="0"/>
                  </a:rPr>
                  <a:t>Regardless of whether you need a major change or a little one, </a:t>
                </a:r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5170421" y="4803775"/>
              <a:ext cx="4136572" cy="1320800"/>
              <a:chOff x="766763" y="3429000"/>
              <a:chExt cx="4136572" cy="1320800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766763" y="3429000"/>
                <a:ext cx="4136572" cy="13208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27000" dir="5400000" sx="102000" sy="102000" algn="t" rotWithShape="0">
                  <a:schemeClr val="accent1">
                    <a:lumMod val="40000"/>
                    <a:lumOff val="6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930276" y="3627735"/>
                <a:ext cx="234551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2">
                        <a:lumMod val="10000"/>
                      </a:schemeClr>
                    </a:solidFill>
                    <a:latin typeface="Montserrat Medium" panose="00000600000000000000" pitchFamily="2" charset="0"/>
                  </a:rPr>
                  <a:t>Search Engine Optimization</a:t>
                </a:r>
                <a:endParaRPr lang="en-IN" sz="1200" b="1" dirty="0">
                  <a:solidFill>
                    <a:schemeClr val="bg2">
                      <a:lumMod val="10000"/>
                    </a:schemeClr>
                  </a:solidFill>
                  <a:latin typeface="Montserrat Medium" panose="00000600000000000000" pitchFamily="2" charset="0"/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930276" y="3904734"/>
                <a:ext cx="36020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N" sz="1200" dirty="0">
                    <a:solidFill>
                      <a:schemeClr val="bg1">
                        <a:lumMod val="65000"/>
                      </a:schemeClr>
                    </a:solidFill>
                    <a:latin typeface="Montserrat Medium" panose="00000600000000000000" pitchFamily="2" charset="0"/>
                  </a:rPr>
                  <a:t>Regardless of whether you need a major change or a little one,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018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elay 3"/>
          <p:cNvSpPr/>
          <p:nvPr/>
        </p:nvSpPr>
        <p:spPr>
          <a:xfrm flipH="1">
            <a:off x="6923314" y="0"/>
            <a:ext cx="5268686" cy="6858000"/>
          </a:xfrm>
          <a:prstGeom prst="flowChartDelay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026" name="Picture 2" descr="Man Raising Right Ha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012" y="1214630"/>
            <a:ext cx="5904988" cy="442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/>
          <p:cNvGrpSpPr/>
          <p:nvPr/>
        </p:nvGrpSpPr>
        <p:grpSpPr>
          <a:xfrm>
            <a:off x="1034755" y="1542929"/>
            <a:ext cx="4701542" cy="3772143"/>
            <a:chOff x="1034755" y="1871228"/>
            <a:chExt cx="4701542" cy="3772143"/>
          </a:xfrm>
        </p:grpSpPr>
        <p:sp>
          <p:nvSpPr>
            <p:cNvPr id="7" name="TextBox 6"/>
            <p:cNvSpPr txBox="1"/>
            <p:nvPr/>
          </p:nvSpPr>
          <p:spPr>
            <a:xfrm>
              <a:off x="1034755" y="1871228"/>
              <a:ext cx="21307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Montserrat" panose="00000500000000000000" pitchFamily="2" charset="0"/>
                </a:rPr>
                <a:t>ABOUT ONE AGENCY</a:t>
              </a:r>
              <a:endParaRPr lang="en-IN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34755" y="2317152"/>
              <a:ext cx="4485523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b="1" dirty="0" smtClean="0">
                  <a:latin typeface="Montserrat" panose="00000500000000000000" pitchFamily="2" charset="0"/>
                </a:rPr>
                <a:t>Ultimate experiences</a:t>
              </a:r>
            </a:p>
            <a:p>
              <a:r>
                <a:rPr lang="en-US" sz="3000" b="1" dirty="0" smtClean="0">
                  <a:latin typeface="Montserrat" panose="00000500000000000000" pitchFamily="2" charset="0"/>
                </a:rPr>
                <a:t>With story, emotion</a:t>
              </a:r>
            </a:p>
            <a:p>
              <a:r>
                <a:rPr lang="en-US" sz="3000" b="1" dirty="0" smtClean="0">
                  <a:latin typeface="Montserrat" panose="00000500000000000000" pitchFamily="2" charset="0"/>
                </a:rPr>
                <a:t>and pupose.</a:t>
              </a:r>
              <a:endParaRPr lang="en-IN" sz="3000" b="1" dirty="0">
                <a:latin typeface="Montserrat" panose="00000500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34755" y="3932627"/>
              <a:ext cx="470154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1200" dirty="0">
                  <a:solidFill>
                    <a:schemeClr val="bg1">
                      <a:lumMod val="65000"/>
                    </a:schemeClr>
                  </a:solidFill>
                  <a:latin typeface="Montserrat Medium" panose="00000600000000000000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Get extensive help and lifetime support from our specialists once you join our institute. At Design Nine people group </a:t>
              </a:r>
              <a:r>
                <a:rPr lang="en-IN" sz="1200" dirty="0" smtClean="0">
                  <a:solidFill>
                    <a:schemeClr val="bg1">
                      <a:lumMod val="65000"/>
                    </a:schemeClr>
                  </a:solidFill>
                  <a:latin typeface="Montserrat Medium" panose="00000600000000000000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part</a:t>
              </a:r>
              <a:endParaRPr lang="en-IN" sz="1200" dirty="0">
                <a:solidFill>
                  <a:schemeClr val="bg1">
                    <a:lumMod val="65000"/>
                  </a:schemeClr>
                </a:solidFill>
                <a:latin typeface="Montserrat Medium" panose="00000600000000000000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1130005" y="5096961"/>
              <a:ext cx="2856317" cy="546410"/>
              <a:chOff x="1123038" y="5048931"/>
              <a:chExt cx="2856317" cy="546410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1123038" y="5048931"/>
                <a:ext cx="546410" cy="546410"/>
              </a:xfrm>
              <a:prstGeom prst="ellipse">
                <a:avLst/>
              </a:prstGeom>
              <a:solidFill>
                <a:srgbClr val="D65A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" name="Isosceles Triangle 2"/>
              <p:cNvSpPr/>
              <p:nvPr/>
            </p:nvSpPr>
            <p:spPr>
              <a:xfrm rot="5400000">
                <a:off x="1279824" y="5221775"/>
                <a:ext cx="232838" cy="20072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766890" y="5195178"/>
                <a:ext cx="221246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spc="300" dirty="0" smtClean="0">
                    <a:solidFill>
                      <a:srgbClr val="D65A89"/>
                    </a:solidFill>
                    <a:latin typeface="Montserrat Medium" panose="00000600000000000000" pitchFamily="2" charset="0"/>
                  </a:rPr>
                  <a:t>SEE HOW WE WORK</a:t>
                </a:r>
                <a:endParaRPr lang="en-IN" sz="1050" spc="300" dirty="0">
                  <a:solidFill>
                    <a:srgbClr val="D65A89"/>
                  </a:solidFill>
                  <a:latin typeface="Montserrat Medium" panose="000006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0187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-1752600" y="3409950"/>
            <a:ext cx="5010150" cy="5010150"/>
          </a:xfrm>
          <a:prstGeom prst="ellipse">
            <a:avLst/>
          </a:prstGeom>
          <a:solidFill>
            <a:schemeClr val="accent1">
              <a:lumMod val="60000"/>
              <a:lumOff val="40000"/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     </a:t>
            </a:r>
            <a:endParaRPr lang="en-IN" dirty="0"/>
          </a:p>
        </p:txBody>
      </p:sp>
      <p:grpSp>
        <p:nvGrpSpPr>
          <p:cNvPr id="10" name="Group 9"/>
          <p:cNvGrpSpPr/>
          <p:nvPr/>
        </p:nvGrpSpPr>
        <p:grpSpPr>
          <a:xfrm>
            <a:off x="-9527" y="1141413"/>
            <a:ext cx="4765676" cy="4575174"/>
            <a:chOff x="-9527" y="1320801"/>
            <a:chExt cx="4765676" cy="4575174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82845552"/>
                </p:ext>
              </p:extLst>
            </p:nvPr>
          </p:nvGraphicFramePr>
          <p:xfrm>
            <a:off x="0" y="1320801"/>
            <a:ext cx="2622549" cy="262254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1" r:id="rId3" imgW="6348960" imgH="6348960" progId="">
                    <p:embed/>
                  </p:oleObj>
                </mc:Choice>
                <mc:Fallback>
                  <p:oleObj r:id="rId3" imgW="6348960" imgH="6348960" progId="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0" y="1320801"/>
                          <a:ext cx="2622549" cy="262254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1644004"/>
                </p:ext>
              </p:extLst>
            </p:nvPr>
          </p:nvGraphicFramePr>
          <p:xfrm>
            <a:off x="2124073" y="2012314"/>
            <a:ext cx="2632076" cy="26320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2" r:id="rId5" imgW="6348960" imgH="6348960" progId="">
                    <p:embed/>
                  </p:oleObj>
                </mc:Choice>
                <mc:Fallback>
                  <p:oleObj r:id="rId5" imgW="6348960" imgH="6348960" progId="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2124073" y="2012314"/>
                          <a:ext cx="2632076" cy="263207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ct 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69103006"/>
                </p:ext>
              </p:extLst>
            </p:nvPr>
          </p:nvGraphicFramePr>
          <p:xfrm>
            <a:off x="-9527" y="3263899"/>
            <a:ext cx="2632076" cy="26320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13" r:id="rId7" imgW="6348960" imgH="6348960" progId="">
                    <p:embed/>
                  </p:oleObj>
                </mc:Choice>
                <mc:Fallback>
                  <p:oleObj r:id="rId7" imgW="6348960" imgH="6348960" progId="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-9527" y="3263899"/>
                          <a:ext cx="2632076" cy="263207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0" name="Group 19"/>
          <p:cNvGrpSpPr/>
          <p:nvPr/>
        </p:nvGrpSpPr>
        <p:grpSpPr>
          <a:xfrm>
            <a:off x="6521155" y="1542929"/>
            <a:ext cx="5251759" cy="3772143"/>
            <a:chOff x="1034755" y="1871228"/>
            <a:chExt cx="5251759" cy="3772143"/>
          </a:xfrm>
        </p:grpSpPr>
        <p:sp>
          <p:nvSpPr>
            <p:cNvPr id="21" name="TextBox 20"/>
            <p:cNvSpPr txBox="1"/>
            <p:nvPr/>
          </p:nvSpPr>
          <p:spPr>
            <a:xfrm>
              <a:off x="1034755" y="1871228"/>
              <a:ext cx="16225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Montserrat" panose="00000500000000000000" pitchFamily="2" charset="0"/>
                </a:rPr>
                <a:t>OUR COMPANY</a:t>
              </a:r>
              <a:endParaRPr lang="en-IN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34755" y="2317152"/>
              <a:ext cx="5251759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b="1" dirty="0" smtClean="0">
                  <a:latin typeface="Montserrat" panose="00000500000000000000" pitchFamily="2" charset="0"/>
                </a:rPr>
                <a:t>We are a website design,</a:t>
              </a:r>
            </a:p>
            <a:p>
              <a:r>
                <a:rPr lang="en-US" sz="3000" b="1" dirty="0" smtClean="0">
                  <a:latin typeface="Montserrat" panose="00000500000000000000" pitchFamily="2" charset="0"/>
                </a:rPr>
                <a:t>And development </a:t>
              </a:r>
            </a:p>
            <a:p>
              <a:r>
                <a:rPr lang="en-US" sz="3000" b="1" dirty="0" smtClean="0">
                  <a:latin typeface="Montserrat" panose="00000500000000000000" pitchFamily="2" charset="0"/>
                </a:rPr>
                <a:t>Company!</a:t>
              </a:r>
              <a:endParaRPr lang="en-IN" sz="3000" b="1" dirty="0">
                <a:latin typeface="Montserrat" panose="00000500000000000000" pitchFamily="2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34755" y="3932627"/>
              <a:ext cx="470154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1200" dirty="0">
                  <a:solidFill>
                    <a:schemeClr val="bg1">
                      <a:lumMod val="65000"/>
                    </a:schemeClr>
                  </a:solidFill>
                  <a:latin typeface="Montserrat Medium" panose="00000600000000000000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Get extensive help and lifetime support from our specialists once you join our institute. At Design Nine people group </a:t>
              </a:r>
              <a:r>
                <a:rPr lang="en-IN" sz="1200" dirty="0" smtClean="0">
                  <a:solidFill>
                    <a:schemeClr val="bg1">
                      <a:lumMod val="65000"/>
                    </a:schemeClr>
                  </a:solidFill>
                  <a:latin typeface="Montserrat Medium" panose="00000600000000000000" pitchFamily="2" charset="0"/>
                  <a:ea typeface="Open Sans" panose="020B0606030504020204" pitchFamily="34" charset="0"/>
                  <a:cs typeface="Open Sans" panose="020B0606030504020204" pitchFamily="34" charset="0"/>
                </a:rPr>
                <a:t>part</a:t>
              </a:r>
              <a:endParaRPr lang="en-IN" sz="1200" dirty="0">
                <a:solidFill>
                  <a:schemeClr val="bg1">
                    <a:lumMod val="65000"/>
                  </a:schemeClr>
                </a:solidFill>
                <a:latin typeface="Montserrat Medium" panose="00000600000000000000" pitchFamily="2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130005" y="5096961"/>
              <a:ext cx="2856317" cy="546410"/>
              <a:chOff x="1123038" y="5048931"/>
              <a:chExt cx="2856317" cy="546410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1123038" y="5048931"/>
                <a:ext cx="546410" cy="546410"/>
              </a:xfrm>
              <a:prstGeom prst="ellipse">
                <a:avLst/>
              </a:prstGeom>
              <a:solidFill>
                <a:srgbClr val="D65A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6" name="Isosceles Triangle 25"/>
              <p:cNvSpPr/>
              <p:nvPr/>
            </p:nvSpPr>
            <p:spPr>
              <a:xfrm rot="5400000">
                <a:off x="1279824" y="5221775"/>
                <a:ext cx="232838" cy="20072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766890" y="5195178"/>
                <a:ext cx="221246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spc="300" dirty="0" smtClean="0">
                    <a:solidFill>
                      <a:srgbClr val="D65A89"/>
                    </a:solidFill>
                    <a:latin typeface="Montserrat Medium" panose="00000600000000000000" pitchFamily="2" charset="0"/>
                  </a:rPr>
                  <a:t>SEE HOW WE WORK</a:t>
                </a:r>
                <a:endParaRPr lang="en-IN" sz="1050" spc="300" dirty="0">
                  <a:solidFill>
                    <a:srgbClr val="D65A89"/>
                  </a:solidFill>
                  <a:latin typeface="Montserrat Medium" panose="000006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103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lose-up of Hand Holding Text over Black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30118" y="1"/>
            <a:ext cx="958194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6457950" y="-1"/>
            <a:ext cx="5734050" cy="685800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ound Same Side Corner Rectangle 2"/>
          <p:cNvSpPr/>
          <p:nvPr/>
        </p:nvSpPr>
        <p:spPr>
          <a:xfrm>
            <a:off x="3978500" y="1447799"/>
            <a:ext cx="6932614" cy="5410201"/>
          </a:xfrm>
          <a:prstGeom prst="round2SameRect">
            <a:avLst>
              <a:gd name="adj1" fmla="val 11609"/>
              <a:gd name="adj2" fmla="val 0"/>
            </a:avLst>
          </a:prstGeom>
          <a:solidFill>
            <a:srgbClr val="070B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3" name="Group 12"/>
          <p:cNvGrpSpPr/>
          <p:nvPr/>
        </p:nvGrpSpPr>
        <p:grpSpPr>
          <a:xfrm>
            <a:off x="4497682" y="2119876"/>
            <a:ext cx="5088407" cy="4066046"/>
            <a:chOff x="3873568" y="1840840"/>
            <a:chExt cx="5088407" cy="4066046"/>
          </a:xfrm>
        </p:grpSpPr>
        <p:sp>
          <p:nvSpPr>
            <p:cNvPr id="5" name="TextBox 4"/>
            <p:cNvSpPr txBox="1"/>
            <p:nvPr/>
          </p:nvSpPr>
          <p:spPr>
            <a:xfrm>
              <a:off x="3873568" y="2183740"/>
              <a:ext cx="1874231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9600" dirty="0" smtClean="0">
                  <a:solidFill>
                    <a:schemeClr val="bg1"/>
                  </a:solidFill>
                  <a:latin typeface="Montserrat ExtraBold" panose="00000900000000000000" pitchFamily="2" charset="0"/>
                </a:rPr>
                <a:t>01.</a:t>
              </a:r>
              <a:endParaRPr lang="en-IN" sz="9600" dirty="0">
                <a:solidFill>
                  <a:schemeClr val="bg1"/>
                </a:solidFill>
                <a:latin typeface="Montserrat ExtraBold" panose="00000900000000000000" pitchFamily="2" charset="0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5839104" y="1840840"/>
              <a:ext cx="1384300" cy="3429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1400" dirty="0" smtClean="0">
                  <a:solidFill>
                    <a:srgbClr val="070BBF"/>
                  </a:solidFill>
                  <a:latin typeface="Montserrat Medium" panose="00000600000000000000" pitchFamily="2" charset="0"/>
                </a:rPr>
                <a:t>Services</a:t>
              </a:r>
              <a:endParaRPr lang="en-IN" sz="1400" dirty="0">
                <a:solidFill>
                  <a:srgbClr val="070BBF"/>
                </a:solidFill>
                <a:latin typeface="Montserrat Medium" panose="00000600000000000000" pitchFamily="2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737994" y="2306780"/>
              <a:ext cx="251383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4000" dirty="0" smtClean="0">
                  <a:solidFill>
                    <a:schemeClr val="bg1"/>
                  </a:solidFill>
                  <a:latin typeface="Montserrat SemiBold" panose="00000700000000000000" pitchFamily="2" charset="0"/>
                </a:rPr>
                <a:t>Our Best</a:t>
              </a:r>
            </a:p>
            <a:p>
              <a:r>
                <a:rPr lang="en-IN" sz="4000" dirty="0" smtClean="0">
                  <a:solidFill>
                    <a:schemeClr val="bg1"/>
                  </a:solidFill>
                  <a:latin typeface="Montserrat SemiBold" panose="00000700000000000000" pitchFamily="2" charset="0"/>
                </a:rPr>
                <a:t>Service</a:t>
              </a:r>
              <a:endParaRPr lang="en-IN" sz="4000" dirty="0">
                <a:solidFill>
                  <a:schemeClr val="bg1"/>
                </a:solidFill>
                <a:latin typeface="Montserrat SemiBold" panose="00000700000000000000" pitchFamily="2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73568" y="3770059"/>
              <a:ext cx="5088407" cy="1438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1500" dirty="0">
                  <a:solidFill>
                    <a:schemeClr val="bg1"/>
                  </a:solidFill>
                  <a:latin typeface="Montserrat Medium" panose="00000600000000000000" pitchFamily="2" charset="0"/>
                </a:rPr>
                <a:t>Lorem ipsum dolor sit amet, consectetur adipisicing elit, sed do eiusmod tempor incididunt ut labore et dolore magna aliqua. Ut enim ad minim veniam, quis nostrud exercitation ullamco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873569" y="5468304"/>
              <a:ext cx="1104832" cy="438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1500" dirty="0" smtClean="0">
                  <a:solidFill>
                    <a:schemeClr val="bg1"/>
                  </a:solidFill>
                  <a:latin typeface="Montserrat Medium" panose="00000600000000000000" pitchFamily="2" charset="0"/>
                </a:rPr>
                <a:t>See More</a:t>
              </a:r>
              <a:endParaRPr lang="en-IN" sz="1500" dirty="0">
                <a:solidFill>
                  <a:schemeClr val="bg1"/>
                </a:solidFill>
                <a:latin typeface="Montserrat Medium" panose="00000600000000000000" pitchFamily="2" charset="0"/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5318404" y="5687595"/>
              <a:ext cx="660400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70760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5863771" y="-186871"/>
            <a:ext cx="7209970" cy="3365500"/>
          </a:xfrm>
          <a:custGeom>
            <a:avLst/>
            <a:gdLst>
              <a:gd name="connsiteX0" fmla="*/ 0 w 8216900"/>
              <a:gd name="connsiteY0" fmla="*/ 139700 h 2882900"/>
              <a:gd name="connsiteX1" fmla="*/ 533400 w 8216900"/>
              <a:gd name="connsiteY1" fmla="*/ 2374900 h 2882900"/>
              <a:gd name="connsiteX2" fmla="*/ 3962400 w 8216900"/>
              <a:gd name="connsiteY2" fmla="*/ 2882900 h 2882900"/>
              <a:gd name="connsiteX3" fmla="*/ 8216900 w 8216900"/>
              <a:gd name="connsiteY3" fmla="*/ 1435100 h 2882900"/>
              <a:gd name="connsiteX4" fmla="*/ 8153400 w 8216900"/>
              <a:gd name="connsiteY4" fmla="*/ 0 h 2882900"/>
              <a:gd name="connsiteX5" fmla="*/ 0 w 8216900"/>
              <a:gd name="connsiteY5" fmla="*/ 139700 h 2882900"/>
              <a:gd name="connsiteX0" fmla="*/ 0 w 8216900"/>
              <a:gd name="connsiteY0" fmla="*/ 139700 h 2976974"/>
              <a:gd name="connsiteX1" fmla="*/ 533400 w 8216900"/>
              <a:gd name="connsiteY1" fmla="*/ 2374900 h 2976974"/>
              <a:gd name="connsiteX2" fmla="*/ 3962400 w 8216900"/>
              <a:gd name="connsiteY2" fmla="*/ 2882900 h 2976974"/>
              <a:gd name="connsiteX3" fmla="*/ 8216900 w 8216900"/>
              <a:gd name="connsiteY3" fmla="*/ 1435100 h 2976974"/>
              <a:gd name="connsiteX4" fmla="*/ 8153400 w 8216900"/>
              <a:gd name="connsiteY4" fmla="*/ 0 h 2976974"/>
              <a:gd name="connsiteX5" fmla="*/ 0 w 8216900"/>
              <a:gd name="connsiteY5" fmla="*/ 139700 h 2976974"/>
              <a:gd name="connsiteX0" fmla="*/ 39225 w 8256125"/>
              <a:gd name="connsiteY0" fmla="*/ 139700 h 2976974"/>
              <a:gd name="connsiteX1" fmla="*/ 572625 w 8256125"/>
              <a:gd name="connsiteY1" fmla="*/ 2374900 h 2976974"/>
              <a:gd name="connsiteX2" fmla="*/ 4001625 w 8256125"/>
              <a:gd name="connsiteY2" fmla="*/ 2882900 h 2976974"/>
              <a:gd name="connsiteX3" fmla="*/ 8256125 w 8256125"/>
              <a:gd name="connsiteY3" fmla="*/ 1435100 h 2976974"/>
              <a:gd name="connsiteX4" fmla="*/ 8192625 w 8256125"/>
              <a:gd name="connsiteY4" fmla="*/ 0 h 2976974"/>
              <a:gd name="connsiteX5" fmla="*/ 39225 w 8256125"/>
              <a:gd name="connsiteY5" fmla="*/ 139700 h 2976974"/>
              <a:gd name="connsiteX0" fmla="*/ 192676 w 8409576"/>
              <a:gd name="connsiteY0" fmla="*/ 139700 h 2976974"/>
              <a:gd name="connsiteX1" fmla="*/ 726076 w 8409576"/>
              <a:gd name="connsiteY1" fmla="*/ 2374900 h 2976974"/>
              <a:gd name="connsiteX2" fmla="*/ 4155076 w 8409576"/>
              <a:gd name="connsiteY2" fmla="*/ 2882900 h 2976974"/>
              <a:gd name="connsiteX3" fmla="*/ 8409576 w 8409576"/>
              <a:gd name="connsiteY3" fmla="*/ 1435100 h 2976974"/>
              <a:gd name="connsiteX4" fmla="*/ 8346076 w 8409576"/>
              <a:gd name="connsiteY4" fmla="*/ 0 h 2976974"/>
              <a:gd name="connsiteX5" fmla="*/ 192676 w 8409576"/>
              <a:gd name="connsiteY5" fmla="*/ 139700 h 2976974"/>
              <a:gd name="connsiteX0" fmla="*/ 192676 w 8409576"/>
              <a:gd name="connsiteY0" fmla="*/ 139700 h 3246361"/>
              <a:gd name="connsiteX1" fmla="*/ 726076 w 8409576"/>
              <a:gd name="connsiteY1" fmla="*/ 2374900 h 3246361"/>
              <a:gd name="connsiteX2" fmla="*/ 4155076 w 8409576"/>
              <a:gd name="connsiteY2" fmla="*/ 2882900 h 3246361"/>
              <a:gd name="connsiteX3" fmla="*/ 8409576 w 8409576"/>
              <a:gd name="connsiteY3" fmla="*/ 1435100 h 3246361"/>
              <a:gd name="connsiteX4" fmla="*/ 8346076 w 8409576"/>
              <a:gd name="connsiteY4" fmla="*/ 0 h 3246361"/>
              <a:gd name="connsiteX5" fmla="*/ 192676 w 8409576"/>
              <a:gd name="connsiteY5" fmla="*/ 139700 h 3246361"/>
              <a:gd name="connsiteX0" fmla="*/ 192676 w 8409576"/>
              <a:gd name="connsiteY0" fmla="*/ 139700 h 3336069"/>
              <a:gd name="connsiteX1" fmla="*/ 726076 w 8409576"/>
              <a:gd name="connsiteY1" fmla="*/ 2374900 h 3336069"/>
              <a:gd name="connsiteX2" fmla="*/ 4713876 w 8409576"/>
              <a:gd name="connsiteY2" fmla="*/ 3022600 h 3336069"/>
              <a:gd name="connsiteX3" fmla="*/ 8409576 w 8409576"/>
              <a:gd name="connsiteY3" fmla="*/ 1435100 h 3336069"/>
              <a:gd name="connsiteX4" fmla="*/ 8346076 w 8409576"/>
              <a:gd name="connsiteY4" fmla="*/ 0 h 3336069"/>
              <a:gd name="connsiteX5" fmla="*/ 192676 w 8409576"/>
              <a:gd name="connsiteY5" fmla="*/ 139700 h 3336069"/>
              <a:gd name="connsiteX0" fmla="*/ 192676 w 8409576"/>
              <a:gd name="connsiteY0" fmla="*/ 139700 h 3336069"/>
              <a:gd name="connsiteX1" fmla="*/ 726076 w 8409576"/>
              <a:gd name="connsiteY1" fmla="*/ 2374900 h 3336069"/>
              <a:gd name="connsiteX2" fmla="*/ 4713876 w 8409576"/>
              <a:gd name="connsiteY2" fmla="*/ 3022600 h 3336069"/>
              <a:gd name="connsiteX3" fmla="*/ 8409576 w 8409576"/>
              <a:gd name="connsiteY3" fmla="*/ 1435100 h 3336069"/>
              <a:gd name="connsiteX4" fmla="*/ 8346076 w 8409576"/>
              <a:gd name="connsiteY4" fmla="*/ 0 h 3336069"/>
              <a:gd name="connsiteX5" fmla="*/ 192676 w 8409576"/>
              <a:gd name="connsiteY5" fmla="*/ 139700 h 3336069"/>
              <a:gd name="connsiteX0" fmla="*/ 192676 w 8409576"/>
              <a:gd name="connsiteY0" fmla="*/ 139700 h 3336069"/>
              <a:gd name="connsiteX1" fmla="*/ 726076 w 8409576"/>
              <a:gd name="connsiteY1" fmla="*/ 2374900 h 3336069"/>
              <a:gd name="connsiteX2" fmla="*/ 4713876 w 8409576"/>
              <a:gd name="connsiteY2" fmla="*/ 3022600 h 3336069"/>
              <a:gd name="connsiteX3" fmla="*/ 8409576 w 8409576"/>
              <a:gd name="connsiteY3" fmla="*/ 1435100 h 3336069"/>
              <a:gd name="connsiteX4" fmla="*/ 8346076 w 8409576"/>
              <a:gd name="connsiteY4" fmla="*/ 0 h 3336069"/>
              <a:gd name="connsiteX5" fmla="*/ 192676 w 8409576"/>
              <a:gd name="connsiteY5" fmla="*/ 139700 h 3336069"/>
              <a:gd name="connsiteX0" fmla="*/ 192676 w 8409576"/>
              <a:gd name="connsiteY0" fmla="*/ 139700 h 3554111"/>
              <a:gd name="connsiteX1" fmla="*/ 726076 w 8409576"/>
              <a:gd name="connsiteY1" fmla="*/ 2374900 h 3554111"/>
              <a:gd name="connsiteX2" fmla="*/ 4713876 w 8409576"/>
              <a:gd name="connsiteY2" fmla="*/ 3022600 h 3554111"/>
              <a:gd name="connsiteX3" fmla="*/ 8409576 w 8409576"/>
              <a:gd name="connsiteY3" fmla="*/ 1435100 h 3554111"/>
              <a:gd name="connsiteX4" fmla="*/ 8346076 w 8409576"/>
              <a:gd name="connsiteY4" fmla="*/ 0 h 3554111"/>
              <a:gd name="connsiteX5" fmla="*/ 192676 w 8409576"/>
              <a:gd name="connsiteY5" fmla="*/ 139700 h 3554111"/>
              <a:gd name="connsiteX0" fmla="*/ 197595 w 8414495"/>
              <a:gd name="connsiteY0" fmla="*/ 139700 h 3554111"/>
              <a:gd name="connsiteX1" fmla="*/ 730995 w 8414495"/>
              <a:gd name="connsiteY1" fmla="*/ 2374900 h 3554111"/>
              <a:gd name="connsiteX2" fmla="*/ 4718795 w 8414495"/>
              <a:gd name="connsiteY2" fmla="*/ 3022600 h 3554111"/>
              <a:gd name="connsiteX3" fmla="*/ 8414495 w 8414495"/>
              <a:gd name="connsiteY3" fmla="*/ 1435100 h 3554111"/>
              <a:gd name="connsiteX4" fmla="*/ 8350995 w 8414495"/>
              <a:gd name="connsiteY4" fmla="*/ 0 h 3554111"/>
              <a:gd name="connsiteX5" fmla="*/ 197595 w 8414495"/>
              <a:gd name="connsiteY5" fmla="*/ 139700 h 3554111"/>
              <a:gd name="connsiteX0" fmla="*/ 197595 w 8414495"/>
              <a:gd name="connsiteY0" fmla="*/ 139700 h 3567752"/>
              <a:gd name="connsiteX1" fmla="*/ 730995 w 8414495"/>
              <a:gd name="connsiteY1" fmla="*/ 2374900 h 3567752"/>
              <a:gd name="connsiteX2" fmla="*/ 4718795 w 8414495"/>
              <a:gd name="connsiteY2" fmla="*/ 3022600 h 3567752"/>
              <a:gd name="connsiteX3" fmla="*/ 8414495 w 8414495"/>
              <a:gd name="connsiteY3" fmla="*/ 1435100 h 3567752"/>
              <a:gd name="connsiteX4" fmla="*/ 8350995 w 8414495"/>
              <a:gd name="connsiteY4" fmla="*/ 0 h 3567752"/>
              <a:gd name="connsiteX5" fmla="*/ 197595 w 8414495"/>
              <a:gd name="connsiteY5" fmla="*/ 139700 h 3567752"/>
              <a:gd name="connsiteX0" fmla="*/ 197595 w 8414495"/>
              <a:gd name="connsiteY0" fmla="*/ 139700 h 3567752"/>
              <a:gd name="connsiteX1" fmla="*/ 730995 w 8414495"/>
              <a:gd name="connsiteY1" fmla="*/ 2374900 h 3567752"/>
              <a:gd name="connsiteX2" fmla="*/ 4718795 w 8414495"/>
              <a:gd name="connsiteY2" fmla="*/ 3022600 h 3567752"/>
              <a:gd name="connsiteX3" fmla="*/ 8414495 w 8414495"/>
              <a:gd name="connsiteY3" fmla="*/ 1435100 h 3567752"/>
              <a:gd name="connsiteX4" fmla="*/ 8350995 w 8414495"/>
              <a:gd name="connsiteY4" fmla="*/ 0 h 3567752"/>
              <a:gd name="connsiteX5" fmla="*/ 197595 w 8414495"/>
              <a:gd name="connsiteY5" fmla="*/ 139700 h 3567752"/>
              <a:gd name="connsiteX0" fmla="*/ 197595 w 8414495"/>
              <a:gd name="connsiteY0" fmla="*/ 139700 h 3567752"/>
              <a:gd name="connsiteX1" fmla="*/ 730995 w 8414495"/>
              <a:gd name="connsiteY1" fmla="*/ 2374900 h 3567752"/>
              <a:gd name="connsiteX2" fmla="*/ 4718795 w 8414495"/>
              <a:gd name="connsiteY2" fmla="*/ 3022600 h 3567752"/>
              <a:gd name="connsiteX3" fmla="*/ 8414495 w 8414495"/>
              <a:gd name="connsiteY3" fmla="*/ 1435100 h 3567752"/>
              <a:gd name="connsiteX4" fmla="*/ 8350995 w 8414495"/>
              <a:gd name="connsiteY4" fmla="*/ 0 h 3567752"/>
              <a:gd name="connsiteX5" fmla="*/ 197595 w 8414495"/>
              <a:gd name="connsiteY5" fmla="*/ 139700 h 3567752"/>
              <a:gd name="connsiteX0" fmla="*/ 197595 w 8414495"/>
              <a:gd name="connsiteY0" fmla="*/ 139700 h 3507407"/>
              <a:gd name="connsiteX1" fmla="*/ 730995 w 8414495"/>
              <a:gd name="connsiteY1" fmla="*/ 2374900 h 3507407"/>
              <a:gd name="connsiteX2" fmla="*/ 4718795 w 8414495"/>
              <a:gd name="connsiteY2" fmla="*/ 3022600 h 3507407"/>
              <a:gd name="connsiteX3" fmla="*/ 8414495 w 8414495"/>
              <a:gd name="connsiteY3" fmla="*/ 1435100 h 3507407"/>
              <a:gd name="connsiteX4" fmla="*/ 8350995 w 8414495"/>
              <a:gd name="connsiteY4" fmla="*/ 0 h 3507407"/>
              <a:gd name="connsiteX5" fmla="*/ 197595 w 8414495"/>
              <a:gd name="connsiteY5" fmla="*/ 139700 h 3507407"/>
              <a:gd name="connsiteX0" fmla="*/ 197595 w 8414495"/>
              <a:gd name="connsiteY0" fmla="*/ 139700 h 3634938"/>
              <a:gd name="connsiteX1" fmla="*/ 730995 w 8414495"/>
              <a:gd name="connsiteY1" fmla="*/ 2374900 h 3634938"/>
              <a:gd name="connsiteX2" fmla="*/ 4718795 w 8414495"/>
              <a:gd name="connsiteY2" fmla="*/ 3022600 h 3634938"/>
              <a:gd name="connsiteX3" fmla="*/ 8414495 w 8414495"/>
              <a:gd name="connsiteY3" fmla="*/ 1435100 h 3634938"/>
              <a:gd name="connsiteX4" fmla="*/ 8350995 w 8414495"/>
              <a:gd name="connsiteY4" fmla="*/ 0 h 3634938"/>
              <a:gd name="connsiteX5" fmla="*/ 197595 w 8414495"/>
              <a:gd name="connsiteY5" fmla="*/ 139700 h 3634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14495" h="3634938">
                <a:moveTo>
                  <a:pt x="197595" y="139700"/>
                </a:moveTo>
                <a:cubicBezTo>
                  <a:pt x="-18305" y="427567"/>
                  <a:pt x="-274845" y="1274233"/>
                  <a:pt x="730995" y="2374900"/>
                </a:cubicBezTo>
                <a:cubicBezTo>
                  <a:pt x="1780015" y="3511973"/>
                  <a:pt x="3298935" y="4199467"/>
                  <a:pt x="4718795" y="3022600"/>
                </a:cubicBezTo>
                <a:cubicBezTo>
                  <a:pt x="6697455" y="944033"/>
                  <a:pt x="8287495" y="1341967"/>
                  <a:pt x="8414495" y="1435100"/>
                </a:cubicBezTo>
                <a:lnTo>
                  <a:pt x="8350995" y="0"/>
                </a:lnTo>
                <a:lnTo>
                  <a:pt x="197595" y="139700"/>
                </a:lnTo>
                <a:close/>
              </a:path>
            </a:pathLst>
          </a:custGeom>
          <a:gradFill flip="none" rotWithShape="1">
            <a:gsLst>
              <a:gs pos="0">
                <a:srgbClr val="FFC000">
                  <a:lumMod val="17000"/>
                  <a:lumOff val="83000"/>
                </a:srgbClr>
              </a:gs>
              <a:gs pos="84000">
                <a:srgbClr val="070BBF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-2728686" y="776515"/>
            <a:ext cx="5457371" cy="5457371"/>
          </a:xfrm>
          <a:prstGeom prst="ellipse">
            <a:avLst/>
          </a:prstGeom>
          <a:noFill/>
          <a:ln>
            <a:solidFill>
              <a:srgbClr val="070BB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/>
          <p:cNvSpPr/>
          <p:nvPr/>
        </p:nvSpPr>
        <p:spPr>
          <a:xfrm>
            <a:off x="-2107293" y="1455057"/>
            <a:ext cx="4214585" cy="4100287"/>
          </a:xfrm>
          <a:prstGeom prst="ellipse">
            <a:avLst/>
          </a:prstGeom>
          <a:noFill/>
          <a:ln>
            <a:solidFill>
              <a:srgbClr val="070BBF">
                <a:alpha val="34000"/>
              </a:srgb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Freeform 10"/>
          <p:cNvSpPr/>
          <p:nvPr/>
        </p:nvSpPr>
        <p:spPr>
          <a:xfrm>
            <a:off x="-117635" y="2100501"/>
            <a:ext cx="1324135" cy="2809398"/>
          </a:xfrm>
          <a:custGeom>
            <a:avLst/>
            <a:gdLst>
              <a:gd name="connsiteX0" fmla="*/ 0 w 1551709"/>
              <a:gd name="connsiteY0" fmla="*/ 0 h 3532909"/>
              <a:gd name="connsiteX1" fmla="*/ 1136073 w 1551709"/>
              <a:gd name="connsiteY1" fmla="*/ 1302327 h 3532909"/>
              <a:gd name="connsiteX2" fmla="*/ 983673 w 1551709"/>
              <a:gd name="connsiteY2" fmla="*/ 1787236 h 3532909"/>
              <a:gd name="connsiteX3" fmla="*/ 1551709 w 1551709"/>
              <a:gd name="connsiteY3" fmla="*/ 2327564 h 3532909"/>
              <a:gd name="connsiteX4" fmla="*/ 484909 w 1551709"/>
              <a:gd name="connsiteY4" fmla="*/ 3532909 h 3532909"/>
              <a:gd name="connsiteX5" fmla="*/ 0 w 1551709"/>
              <a:gd name="connsiteY5" fmla="*/ 2923309 h 3532909"/>
              <a:gd name="connsiteX6" fmla="*/ 0 w 1551709"/>
              <a:gd name="connsiteY6" fmla="*/ 0 h 3532909"/>
              <a:gd name="connsiteX0" fmla="*/ 0 w 1551709"/>
              <a:gd name="connsiteY0" fmla="*/ 0 h 3532909"/>
              <a:gd name="connsiteX1" fmla="*/ 1136073 w 1551709"/>
              <a:gd name="connsiteY1" fmla="*/ 1302327 h 3532909"/>
              <a:gd name="connsiteX2" fmla="*/ 983673 w 1551709"/>
              <a:gd name="connsiteY2" fmla="*/ 1787236 h 3532909"/>
              <a:gd name="connsiteX3" fmla="*/ 1551709 w 1551709"/>
              <a:gd name="connsiteY3" fmla="*/ 2327564 h 3532909"/>
              <a:gd name="connsiteX4" fmla="*/ 484909 w 1551709"/>
              <a:gd name="connsiteY4" fmla="*/ 3532909 h 3532909"/>
              <a:gd name="connsiteX5" fmla="*/ 0 w 1551709"/>
              <a:gd name="connsiteY5" fmla="*/ 2923309 h 3532909"/>
              <a:gd name="connsiteX6" fmla="*/ 0 w 1551709"/>
              <a:gd name="connsiteY6" fmla="*/ 0 h 3532909"/>
              <a:gd name="connsiteX0" fmla="*/ 0 w 1551709"/>
              <a:gd name="connsiteY0" fmla="*/ 0 h 3532909"/>
              <a:gd name="connsiteX1" fmla="*/ 1136073 w 1551709"/>
              <a:gd name="connsiteY1" fmla="*/ 1302327 h 3532909"/>
              <a:gd name="connsiteX2" fmla="*/ 983673 w 1551709"/>
              <a:gd name="connsiteY2" fmla="*/ 1787236 h 3532909"/>
              <a:gd name="connsiteX3" fmla="*/ 1551709 w 1551709"/>
              <a:gd name="connsiteY3" fmla="*/ 2327564 h 3532909"/>
              <a:gd name="connsiteX4" fmla="*/ 484909 w 1551709"/>
              <a:gd name="connsiteY4" fmla="*/ 3532909 h 3532909"/>
              <a:gd name="connsiteX5" fmla="*/ 0 w 1551709"/>
              <a:gd name="connsiteY5" fmla="*/ 2923309 h 3532909"/>
              <a:gd name="connsiteX6" fmla="*/ 0 w 1551709"/>
              <a:gd name="connsiteY6" fmla="*/ 0 h 3532909"/>
              <a:gd name="connsiteX0" fmla="*/ 0 w 1551709"/>
              <a:gd name="connsiteY0" fmla="*/ 0 h 3532909"/>
              <a:gd name="connsiteX1" fmla="*/ 1090353 w 1551709"/>
              <a:gd name="connsiteY1" fmla="*/ 1287087 h 3532909"/>
              <a:gd name="connsiteX2" fmla="*/ 983673 w 1551709"/>
              <a:gd name="connsiteY2" fmla="*/ 1787236 h 3532909"/>
              <a:gd name="connsiteX3" fmla="*/ 1551709 w 1551709"/>
              <a:gd name="connsiteY3" fmla="*/ 2327564 h 3532909"/>
              <a:gd name="connsiteX4" fmla="*/ 484909 w 1551709"/>
              <a:gd name="connsiteY4" fmla="*/ 3532909 h 3532909"/>
              <a:gd name="connsiteX5" fmla="*/ 0 w 1551709"/>
              <a:gd name="connsiteY5" fmla="*/ 2923309 h 3532909"/>
              <a:gd name="connsiteX6" fmla="*/ 0 w 1551709"/>
              <a:gd name="connsiteY6" fmla="*/ 0 h 3532909"/>
              <a:gd name="connsiteX0" fmla="*/ 0 w 1551709"/>
              <a:gd name="connsiteY0" fmla="*/ 0 h 3532909"/>
              <a:gd name="connsiteX1" fmla="*/ 1090353 w 1551709"/>
              <a:gd name="connsiteY1" fmla="*/ 1287087 h 3532909"/>
              <a:gd name="connsiteX2" fmla="*/ 983673 w 1551709"/>
              <a:gd name="connsiteY2" fmla="*/ 1787236 h 3532909"/>
              <a:gd name="connsiteX3" fmla="*/ 1551709 w 1551709"/>
              <a:gd name="connsiteY3" fmla="*/ 2327564 h 3532909"/>
              <a:gd name="connsiteX4" fmla="*/ 484909 w 1551709"/>
              <a:gd name="connsiteY4" fmla="*/ 3532909 h 3532909"/>
              <a:gd name="connsiteX5" fmla="*/ 0 w 1551709"/>
              <a:gd name="connsiteY5" fmla="*/ 2923309 h 3532909"/>
              <a:gd name="connsiteX6" fmla="*/ 0 w 1551709"/>
              <a:gd name="connsiteY6" fmla="*/ 0 h 3532909"/>
              <a:gd name="connsiteX0" fmla="*/ 0 w 1551709"/>
              <a:gd name="connsiteY0" fmla="*/ 0 h 3532909"/>
              <a:gd name="connsiteX1" fmla="*/ 1090353 w 1551709"/>
              <a:gd name="connsiteY1" fmla="*/ 1287087 h 3532909"/>
              <a:gd name="connsiteX2" fmla="*/ 983673 w 1551709"/>
              <a:gd name="connsiteY2" fmla="*/ 1787236 h 3532909"/>
              <a:gd name="connsiteX3" fmla="*/ 1551709 w 1551709"/>
              <a:gd name="connsiteY3" fmla="*/ 2327564 h 3532909"/>
              <a:gd name="connsiteX4" fmla="*/ 484909 w 1551709"/>
              <a:gd name="connsiteY4" fmla="*/ 3532909 h 3532909"/>
              <a:gd name="connsiteX5" fmla="*/ 0 w 1551709"/>
              <a:gd name="connsiteY5" fmla="*/ 2923309 h 3532909"/>
              <a:gd name="connsiteX6" fmla="*/ 0 w 1551709"/>
              <a:gd name="connsiteY6" fmla="*/ 0 h 3532909"/>
              <a:gd name="connsiteX0" fmla="*/ 0 w 1551709"/>
              <a:gd name="connsiteY0" fmla="*/ 0 h 3532909"/>
              <a:gd name="connsiteX1" fmla="*/ 1090353 w 1551709"/>
              <a:gd name="connsiteY1" fmla="*/ 1287087 h 3532909"/>
              <a:gd name="connsiteX2" fmla="*/ 983673 w 1551709"/>
              <a:gd name="connsiteY2" fmla="*/ 1787236 h 3532909"/>
              <a:gd name="connsiteX3" fmla="*/ 1551709 w 1551709"/>
              <a:gd name="connsiteY3" fmla="*/ 2327564 h 3532909"/>
              <a:gd name="connsiteX4" fmla="*/ 484909 w 1551709"/>
              <a:gd name="connsiteY4" fmla="*/ 3532909 h 3532909"/>
              <a:gd name="connsiteX5" fmla="*/ 0 w 1551709"/>
              <a:gd name="connsiteY5" fmla="*/ 2923309 h 3532909"/>
              <a:gd name="connsiteX6" fmla="*/ 0 w 1551709"/>
              <a:gd name="connsiteY6" fmla="*/ 0 h 3532909"/>
              <a:gd name="connsiteX0" fmla="*/ 0 w 1551709"/>
              <a:gd name="connsiteY0" fmla="*/ 0 h 3532909"/>
              <a:gd name="connsiteX1" fmla="*/ 1090353 w 1551709"/>
              <a:gd name="connsiteY1" fmla="*/ 1287087 h 3532909"/>
              <a:gd name="connsiteX2" fmla="*/ 983673 w 1551709"/>
              <a:gd name="connsiteY2" fmla="*/ 1787236 h 3532909"/>
              <a:gd name="connsiteX3" fmla="*/ 1551709 w 1551709"/>
              <a:gd name="connsiteY3" fmla="*/ 2327564 h 3532909"/>
              <a:gd name="connsiteX4" fmla="*/ 484909 w 1551709"/>
              <a:gd name="connsiteY4" fmla="*/ 3532909 h 3532909"/>
              <a:gd name="connsiteX5" fmla="*/ 0 w 1551709"/>
              <a:gd name="connsiteY5" fmla="*/ 2923309 h 3532909"/>
              <a:gd name="connsiteX6" fmla="*/ 0 w 1551709"/>
              <a:gd name="connsiteY6" fmla="*/ 0 h 3532909"/>
              <a:gd name="connsiteX0" fmla="*/ 0 w 1762632"/>
              <a:gd name="connsiteY0" fmla="*/ 0 h 3532909"/>
              <a:gd name="connsiteX1" fmla="*/ 1090353 w 1762632"/>
              <a:gd name="connsiteY1" fmla="*/ 1287087 h 3532909"/>
              <a:gd name="connsiteX2" fmla="*/ 983673 w 1762632"/>
              <a:gd name="connsiteY2" fmla="*/ 1787236 h 3532909"/>
              <a:gd name="connsiteX3" fmla="*/ 1551709 w 1762632"/>
              <a:gd name="connsiteY3" fmla="*/ 2327564 h 3532909"/>
              <a:gd name="connsiteX4" fmla="*/ 484909 w 1762632"/>
              <a:gd name="connsiteY4" fmla="*/ 3532909 h 3532909"/>
              <a:gd name="connsiteX5" fmla="*/ 0 w 1762632"/>
              <a:gd name="connsiteY5" fmla="*/ 2923309 h 3532909"/>
              <a:gd name="connsiteX6" fmla="*/ 0 w 1762632"/>
              <a:gd name="connsiteY6" fmla="*/ 0 h 3532909"/>
              <a:gd name="connsiteX0" fmla="*/ 0 w 1756260"/>
              <a:gd name="connsiteY0" fmla="*/ 0 h 3660333"/>
              <a:gd name="connsiteX1" fmla="*/ 1090353 w 1756260"/>
              <a:gd name="connsiteY1" fmla="*/ 1287087 h 3660333"/>
              <a:gd name="connsiteX2" fmla="*/ 983673 w 1756260"/>
              <a:gd name="connsiteY2" fmla="*/ 1787236 h 3660333"/>
              <a:gd name="connsiteX3" fmla="*/ 1551709 w 1756260"/>
              <a:gd name="connsiteY3" fmla="*/ 2327564 h 3660333"/>
              <a:gd name="connsiteX4" fmla="*/ 484909 w 1756260"/>
              <a:gd name="connsiteY4" fmla="*/ 3532909 h 3660333"/>
              <a:gd name="connsiteX5" fmla="*/ 0 w 1756260"/>
              <a:gd name="connsiteY5" fmla="*/ 2923309 h 3660333"/>
              <a:gd name="connsiteX6" fmla="*/ 0 w 1756260"/>
              <a:gd name="connsiteY6" fmla="*/ 0 h 3660333"/>
              <a:gd name="connsiteX0" fmla="*/ 0 w 1749075"/>
              <a:gd name="connsiteY0" fmla="*/ 0 h 3593718"/>
              <a:gd name="connsiteX1" fmla="*/ 1090353 w 1749075"/>
              <a:gd name="connsiteY1" fmla="*/ 1287087 h 3593718"/>
              <a:gd name="connsiteX2" fmla="*/ 983673 w 1749075"/>
              <a:gd name="connsiteY2" fmla="*/ 1787236 h 3593718"/>
              <a:gd name="connsiteX3" fmla="*/ 1551709 w 1749075"/>
              <a:gd name="connsiteY3" fmla="*/ 2327564 h 3593718"/>
              <a:gd name="connsiteX4" fmla="*/ 408709 w 1749075"/>
              <a:gd name="connsiteY4" fmla="*/ 3456709 h 3593718"/>
              <a:gd name="connsiteX5" fmla="*/ 0 w 1749075"/>
              <a:gd name="connsiteY5" fmla="*/ 2923309 h 3593718"/>
              <a:gd name="connsiteX6" fmla="*/ 0 w 1749075"/>
              <a:gd name="connsiteY6" fmla="*/ 0 h 3593718"/>
              <a:gd name="connsiteX0" fmla="*/ 0 w 1772282"/>
              <a:gd name="connsiteY0" fmla="*/ 0 h 3680544"/>
              <a:gd name="connsiteX1" fmla="*/ 1090353 w 1772282"/>
              <a:gd name="connsiteY1" fmla="*/ 1287087 h 3680544"/>
              <a:gd name="connsiteX2" fmla="*/ 983673 w 1772282"/>
              <a:gd name="connsiteY2" fmla="*/ 1787236 h 3680544"/>
              <a:gd name="connsiteX3" fmla="*/ 1551709 w 1772282"/>
              <a:gd name="connsiteY3" fmla="*/ 2327564 h 3680544"/>
              <a:gd name="connsiteX4" fmla="*/ 637309 w 1772282"/>
              <a:gd name="connsiteY4" fmla="*/ 3555769 h 3680544"/>
              <a:gd name="connsiteX5" fmla="*/ 0 w 1772282"/>
              <a:gd name="connsiteY5" fmla="*/ 2923309 h 3680544"/>
              <a:gd name="connsiteX6" fmla="*/ 0 w 1772282"/>
              <a:gd name="connsiteY6" fmla="*/ 0 h 3680544"/>
              <a:gd name="connsiteX0" fmla="*/ 0 w 1769152"/>
              <a:gd name="connsiteY0" fmla="*/ 0 h 3628316"/>
              <a:gd name="connsiteX1" fmla="*/ 1090353 w 1769152"/>
              <a:gd name="connsiteY1" fmla="*/ 1287087 h 3628316"/>
              <a:gd name="connsiteX2" fmla="*/ 983673 w 1769152"/>
              <a:gd name="connsiteY2" fmla="*/ 1787236 h 3628316"/>
              <a:gd name="connsiteX3" fmla="*/ 1551709 w 1769152"/>
              <a:gd name="connsiteY3" fmla="*/ 2327564 h 3628316"/>
              <a:gd name="connsiteX4" fmla="*/ 637309 w 1769152"/>
              <a:gd name="connsiteY4" fmla="*/ 3555769 h 3628316"/>
              <a:gd name="connsiteX5" fmla="*/ 0 w 1769152"/>
              <a:gd name="connsiteY5" fmla="*/ 2923309 h 3628316"/>
              <a:gd name="connsiteX6" fmla="*/ 0 w 1769152"/>
              <a:gd name="connsiteY6" fmla="*/ 0 h 3628316"/>
              <a:gd name="connsiteX0" fmla="*/ 0 w 1763120"/>
              <a:gd name="connsiteY0" fmla="*/ 0 h 3617330"/>
              <a:gd name="connsiteX1" fmla="*/ 1090353 w 1763120"/>
              <a:gd name="connsiteY1" fmla="*/ 1287087 h 3617330"/>
              <a:gd name="connsiteX2" fmla="*/ 983673 w 1763120"/>
              <a:gd name="connsiteY2" fmla="*/ 1787236 h 3617330"/>
              <a:gd name="connsiteX3" fmla="*/ 1551709 w 1763120"/>
              <a:gd name="connsiteY3" fmla="*/ 2327564 h 3617330"/>
              <a:gd name="connsiteX4" fmla="*/ 637309 w 1763120"/>
              <a:gd name="connsiteY4" fmla="*/ 3555769 h 3617330"/>
              <a:gd name="connsiteX5" fmla="*/ 0 w 1763120"/>
              <a:gd name="connsiteY5" fmla="*/ 2923309 h 3617330"/>
              <a:gd name="connsiteX6" fmla="*/ 0 w 1763120"/>
              <a:gd name="connsiteY6" fmla="*/ 0 h 3617330"/>
              <a:gd name="connsiteX0" fmla="*/ 0 w 1763120"/>
              <a:gd name="connsiteY0" fmla="*/ 0 h 3617330"/>
              <a:gd name="connsiteX1" fmla="*/ 1090353 w 1763120"/>
              <a:gd name="connsiteY1" fmla="*/ 1287087 h 3617330"/>
              <a:gd name="connsiteX2" fmla="*/ 983673 w 1763120"/>
              <a:gd name="connsiteY2" fmla="*/ 1787236 h 3617330"/>
              <a:gd name="connsiteX3" fmla="*/ 1551709 w 1763120"/>
              <a:gd name="connsiteY3" fmla="*/ 2327564 h 3617330"/>
              <a:gd name="connsiteX4" fmla="*/ 637309 w 1763120"/>
              <a:gd name="connsiteY4" fmla="*/ 3555769 h 3617330"/>
              <a:gd name="connsiteX5" fmla="*/ 0 w 1763120"/>
              <a:gd name="connsiteY5" fmla="*/ 2923309 h 3617330"/>
              <a:gd name="connsiteX6" fmla="*/ 0 w 1763120"/>
              <a:gd name="connsiteY6" fmla="*/ 0 h 3617330"/>
              <a:gd name="connsiteX0" fmla="*/ 39019 w 1802139"/>
              <a:gd name="connsiteY0" fmla="*/ 0 h 3617330"/>
              <a:gd name="connsiteX1" fmla="*/ 1129372 w 1802139"/>
              <a:gd name="connsiteY1" fmla="*/ 1287087 h 3617330"/>
              <a:gd name="connsiteX2" fmla="*/ 1022692 w 1802139"/>
              <a:gd name="connsiteY2" fmla="*/ 1787236 h 3617330"/>
              <a:gd name="connsiteX3" fmla="*/ 1590728 w 1802139"/>
              <a:gd name="connsiteY3" fmla="*/ 2327564 h 3617330"/>
              <a:gd name="connsiteX4" fmla="*/ 676328 w 1802139"/>
              <a:gd name="connsiteY4" fmla="*/ 3555769 h 3617330"/>
              <a:gd name="connsiteX5" fmla="*/ 39019 w 1802139"/>
              <a:gd name="connsiteY5" fmla="*/ 2923309 h 3617330"/>
              <a:gd name="connsiteX6" fmla="*/ 39019 w 1802139"/>
              <a:gd name="connsiteY6" fmla="*/ 0 h 3617330"/>
              <a:gd name="connsiteX0" fmla="*/ 39019 w 1802139"/>
              <a:gd name="connsiteY0" fmla="*/ 0 h 3617330"/>
              <a:gd name="connsiteX1" fmla="*/ 1129372 w 1802139"/>
              <a:gd name="connsiteY1" fmla="*/ 1287087 h 3617330"/>
              <a:gd name="connsiteX2" fmla="*/ 1022692 w 1802139"/>
              <a:gd name="connsiteY2" fmla="*/ 1787236 h 3617330"/>
              <a:gd name="connsiteX3" fmla="*/ 1590728 w 1802139"/>
              <a:gd name="connsiteY3" fmla="*/ 2327564 h 3617330"/>
              <a:gd name="connsiteX4" fmla="*/ 676328 w 1802139"/>
              <a:gd name="connsiteY4" fmla="*/ 3555769 h 3617330"/>
              <a:gd name="connsiteX5" fmla="*/ 39019 w 1802139"/>
              <a:gd name="connsiteY5" fmla="*/ 2923309 h 3617330"/>
              <a:gd name="connsiteX6" fmla="*/ 39019 w 1802139"/>
              <a:gd name="connsiteY6" fmla="*/ 0 h 3617330"/>
              <a:gd name="connsiteX0" fmla="*/ 39019 w 1802139"/>
              <a:gd name="connsiteY0" fmla="*/ 0 h 3617330"/>
              <a:gd name="connsiteX1" fmla="*/ 1129372 w 1802139"/>
              <a:gd name="connsiteY1" fmla="*/ 1287087 h 3617330"/>
              <a:gd name="connsiteX2" fmla="*/ 1022692 w 1802139"/>
              <a:gd name="connsiteY2" fmla="*/ 1787236 h 3617330"/>
              <a:gd name="connsiteX3" fmla="*/ 1590728 w 1802139"/>
              <a:gd name="connsiteY3" fmla="*/ 2327564 h 3617330"/>
              <a:gd name="connsiteX4" fmla="*/ 676328 w 1802139"/>
              <a:gd name="connsiteY4" fmla="*/ 3555769 h 3617330"/>
              <a:gd name="connsiteX5" fmla="*/ 39019 w 1802139"/>
              <a:gd name="connsiteY5" fmla="*/ 2923309 h 3617330"/>
              <a:gd name="connsiteX6" fmla="*/ 39019 w 1802139"/>
              <a:gd name="connsiteY6" fmla="*/ 0 h 3617330"/>
              <a:gd name="connsiteX0" fmla="*/ 39019 w 1802139"/>
              <a:gd name="connsiteY0" fmla="*/ 0 h 3617330"/>
              <a:gd name="connsiteX1" fmla="*/ 1129372 w 1802139"/>
              <a:gd name="connsiteY1" fmla="*/ 1287087 h 3617330"/>
              <a:gd name="connsiteX2" fmla="*/ 1022692 w 1802139"/>
              <a:gd name="connsiteY2" fmla="*/ 1787236 h 3617330"/>
              <a:gd name="connsiteX3" fmla="*/ 1590728 w 1802139"/>
              <a:gd name="connsiteY3" fmla="*/ 2327564 h 3617330"/>
              <a:gd name="connsiteX4" fmla="*/ 676328 w 1802139"/>
              <a:gd name="connsiteY4" fmla="*/ 3555769 h 3617330"/>
              <a:gd name="connsiteX5" fmla="*/ 39019 w 1802139"/>
              <a:gd name="connsiteY5" fmla="*/ 2923309 h 3617330"/>
              <a:gd name="connsiteX6" fmla="*/ 39019 w 1802139"/>
              <a:gd name="connsiteY6" fmla="*/ 0 h 3617330"/>
              <a:gd name="connsiteX0" fmla="*/ 39019 w 1815796"/>
              <a:gd name="connsiteY0" fmla="*/ 0 h 3621177"/>
              <a:gd name="connsiteX1" fmla="*/ 1129372 w 1815796"/>
              <a:gd name="connsiteY1" fmla="*/ 1287087 h 3621177"/>
              <a:gd name="connsiteX2" fmla="*/ 1022692 w 1815796"/>
              <a:gd name="connsiteY2" fmla="*/ 1787236 h 3621177"/>
              <a:gd name="connsiteX3" fmla="*/ 1605968 w 1815796"/>
              <a:gd name="connsiteY3" fmla="*/ 2373284 h 3621177"/>
              <a:gd name="connsiteX4" fmla="*/ 676328 w 1815796"/>
              <a:gd name="connsiteY4" fmla="*/ 3555769 h 3621177"/>
              <a:gd name="connsiteX5" fmla="*/ 39019 w 1815796"/>
              <a:gd name="connsiteY5" fmla="*/ 2923309 h 3621177"/>
              <a:gd name="connsiteX6" fmla="*/ 39019 w 1815796"/>
              <a:gd name="connsiteY6" fmla="*/ 0 h 3621177"/>
              <a:gd name="connsiteX0" fmla="*/ 39019 w 1815796"/>
              <a:gd name="connsiteY0" fmla="*/ 0 h 3621177"/>
              <a:gd name="connsiteX1" fmla="*/ 1129372 w 1815796"/>
              <a:gd name="connsiteY1" fmla="*/ 1287087 h 3621177"/>
              <a:gd name="connsiteX2" fmla="*/ 1022692 w 1815796"/>
              <a:gd name="connsiteY2" fmla="*/ 1787236 h 3621177"/>
              <a:gd name="connsiteX3" fmla="*/ 1605968 w 1815796"/>
              <a:gd name="connsiteY3" fmla="*/ 2373284 h 3621177"/>
              <a:gd name="connsiteX4" fmla="*/ 676328 w 1815796"/>
              <a:gd name="connsiteY4" fmla="*/ 3555769 h 3621177"/>
              <a:gd name="connsiteX5" fmla="*/ 39019 w 1815796"/>
              <a:gd name="connsiteY5" fmla="*/ 2923309 h 3621177"/>
              <a:gd name="connsiteX6" fmla="*/ 39019 w 1815796"/>
              <a:gd name="connsiteY6" fmla="*/ 0 h 3621177"/>
              <a:gd name="connsiteX0" fmla="*/ 39019 w 1832889"/>
              <a:gd name="connsiteY0" fmla="*/ 0 h 3626807"/>
              <a:gd name="connsiteX1" fmla="*/ 1129372 w 1832889"/>
              <a:gd name="connsiteY1" fmla="*/ 1287087 h 3626807"/>
              <a:gd name="connsiteX2" fmla="*/ 1022692 w 1832889"/>
              <a:gd name="connsiteY2" fmla="*/ 1787236 h 3626807"/>
              <a:gd name="connsiteX3" fmla="*/ 1605968 w 1832889"/>
              <a:gd name="connsiteY3" fmla="*/ 2373284 h 3626807"/>
              <a:gd name="connsiteX4" fmla="*/ 676328 w 1832889"/>
              <a:gd name="connsiteY4" fmla="*/ 3555769 h 3626807"/>
              <a:gd name="connsiteX5" fmla="*/ 39019 w 1832889"/>
              <a:gd name="connsiteY5" fmla="*/ 2923309 h 3626807"/>
              <a:gd name="connsiteX6" fmla="*/ 39019 w 1832889"/>
              <a:gd name="connsiteY6" fmla="*/ 0 h 3626807"/>
              <a:gd name="connsiteX0" fmla="*/ 15079 w 1808949"/>
              <a:gd name="connsiteY0" fmla="*/ 0 h 3626807"/>
              <a:gd name="connsiteX1" fmla="*/ 1105432 w 1808949"/>
              <a:gd name="connsiteY1" fmla="*/ 1287087 h 3626807"/>
              <a:gd name="connsiteX2" fmla="*/ 998752 w 1808949"/>
              <a:gd name="connsiteY2" fmla="*/ 1787236 h 3626807"/>
              <a:gd name="connsiteX3" fmla="*/ 1582028 w 1808949"/>
              <a:gd name="connsiteY3" fmla="*/ 2373284 h 3626807"/>
              <a:gd name="connsiteX4" fmla="*/ 652388 w 1808949"/>
              <a:gd name="connsiteY4" fmla="*/ 3555769 h 3626807"/>
              <a:gd name="connsiteX5" fmla="*/ 15079 w 1808949"/>
              <a:gd name="connsiteY5" fmla="*/ 2923309 h 3626807"/>
              <a:gd name="connsiteX6" fmla="*/ 15079 w 1808949"/>
              <a:gd name="connsiteY6" fmla="*/ 0 h 362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8949" h="3626807">
                <a:moveTo>
                  <a:pt x="15079" y="0"/>
                </a:moveTo>
                <a:cubicBezTo>
                  <a:pt x="1010990" y="91209"/>
                  <a:pt x="1138221" y="959658"/>
                  <a:pt x="1105432" y="1287087"/>
                </a:cubicBezTo>
                <a:cubicBezTo>
                  <a:pt x="1031772" y="1667163"/>
                  <a:pt x="1003832" y="1666240"/>
                  <a:pt x="998752" y="1787236"/>
                </a:cubicBezTo>
                <a:cubicBezTo>
                  <a:pt x="974737" y="2104505"/>
                  <a:pt x="1324103" y="2071255"/>
                  <a:pt x="1582028" y="2373284"/>
                </a:cubicBezTo>
                <a:cubicBezTo>
                  <a:pt x="2331328" y="3377046"/>
                  <a:pt x="1015608" y="3809307"/>
                  <a:pt x="652388" y="3555769"/>
                </a:cubicBezTo>
                <a:cubicBezTo>
                  <a:pt x="333272" y="3436389"/>
                  <a:pt x="-84905" y="2821709"/>
                  <a:pt x="15079" y="2923309"/>
                </a:cubicBezTo>
                <a:lnTo>
                  <a:pt x="15079" y="0"/>
                </a:lnTo>
                <a:close/>
              </a:path>
            </a:pathLst>
          </a:custGeom>
          <a:gradFill>
            <a:gsLst>
              <a:gs pos="0">
                <a:srgbClr val="FFC000">
                  <a:lumMod val="17000"/>
                  <a:lumOff val="83000"/>
                </a:srgbClr>
              </a:gs>
              <a:gs pos="84000">
                <a:srgbClr val="070BBF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0" name="Group 19"/>
          <p:cNvGrpSpPr/>
          <p:nvPr/>
        </p:nvGrpSpPr>
        <p:grpSpPr>
          <a:xfrm>
            <a:off x="3196158" y="2539702"/>
            <a:ext cx="4701722" cy="3330304"/>
            <a:chOff x="2908300" y="2743200"/>
            <a:chExt cx="4701722" cy="3330304"/>
          </a:xfrm>
        </p:grpSpPr>
        <p:sp>
          <p:nvSpPr>
            <p:cNvPr id="13" name="TextBox 12"/>
            <p:cNvSpPr txBox="1"/>
            <p:nvPr/>
          </p:nvSpPr>
          <p:spPr>
            <a:xfrm>
              <a:off x="2908300" y="2743200"/>
              <a:ext cx="32464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Montserrat Medium" panose="00000600000000000000" pitchFamily="2" charset="0"/>
                </a:rPr>
                <a:t>Website Designing Company</a:t>
              </a:r>
              <a:endParaRPr lang="en-I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 Medium" panose="00000600000000000000" pitchFamily="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908300" y="3178629"/>
              <a:ext cx="463300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b="1" dirty="0" smtClean="0">
                  <a:solidFill>
                    <a:srgbClr val="070BBF"/>
                  </a:solidFill>
                  <a:latin typeface="Montserrat Medium" panose="00000600000000000000" pitchFamily="2" charset="0"/>
                </a:rPr>
                <a:t>New Digital Marketing </a:t>
              </a:r>
            </a:p>
            <a:p>
              <a:r>
                <a:rPr lang="en-US" sz="3000" b="1" dirty="0" smtClean="0">
                  <a:solidFill>
                    <a:srgbClr val="070BBF"/>
                  </a:solidFill>
                  <a:latin typeface="Montserrat Medium" panose="00000600000000000000" pitchFamily="2" charset="0"/>
                </a:rPr>
                <a:t>Company Of Ideas.</a:t>
              </a:r>
              <a:endParaRPr lang="en-IN" sz="3000" b="1" dirty="0">
                <a:solidFill>
                  <a:srgbClr val="070BBF"/>
                </a:solidFill>
                <a:latin typeface="Montserrat Medium" panose="000006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908300" y="4291167"/>
              <a:ext cx="4701722" cy="1169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N" sz="1200" dirty="0">
                  <a:solidFill>
                    <a:schemeClr val="bg1">
                      <a:lumMod val="65000"/>
                    </a:schemeClr>
                  </a:solidFill>
                  <a:latin typeface="Montserrat Medium" panose="00000600000000000000" pitchFamily="2" charset="0"/>
                </a:rPr>
                <a:t>Lorem ipsum dolor sit amet, consectetur adipisicing elit, sed do eiusmod tempor incididunt ut labore Lorem ipsum dolor sit amet, consectetur adipisicing elit, sed do eiusmod tempor incididunt ut labore </a:t>
              </a: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908300" y="5768704"/>
              <a:ext cx="1150620" cy="304800"/>
            </a:xfrm>
            <a:prstGeom prst="roundRect">
              <a:avLst/>
            </a:prstGeom>
            <a:gradFill flip="none" rotWithShape="1">
              <a:gsLst>
                <a:gs pos="0">
                  <a:srgbClr val="FFC000">
                    <a:lumMod val="17000"/>
                    <a:lumOff val="83000"/>
                  </a:srgbClr>
                </a:gs>
                <a:gs pos="84000">
                  <a:srgbClr val="070BBF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latin typeface="Montserrat Medium" panose="00000600000000000000" pitchFamily="2" charset="0"/>
                </a:rPr>
                <a:t>See More</a:t>
              </a:r>
              <a:endParaRPr lang="en-IN" sz="1100" dirty="0">
                <a:latin typeface="Montserrat Medium" panose="00000600000000000000" pitchFamily="2" charset="0"/>
              </a:endParaRP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349462" y="5768704"/>
              <a:ext cx="304800" cy="304800"/>
              <a:chOff x="4555202" y="5768704"/>
              <a:chExt cx="304800" cy="304800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4555202" y="5768704"/>
                <a:ext cx="304800" cy="304800"/>
              </a:xfrm>
              <a:prstGeom prst="ellipse">
                <a:avLst/>
              </a:prstGeom>
              <a:solidFill>
                <a:srgbClr val="070BBF"/>
              </a:solidFill>
              <a:ln>
                <a:noFill/>
              </a:ln>
              <a:effectLst>
                <a:outerShdw blurRad="317500" sx="114000" sy="114000" algn="ctr" rotWithShape="0">
                  <a:srgbClr val="070BBF">
                    <a:alpha val="62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400000">
                <a:off x="4657725" y="5878106"/>
                <a:ext cx="99755" cy="85996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4763664" y="5790299"/>
              <a:ext cx="126746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100" dirty="0" smtClean="0">
                  <a:latin typeface="Montserrat Medium" panose="00000600000000000000" pitchFamily="2" charset="0"/>
                </a:rPr>
                <a:t>Watch Video</a:t>
              </a:r>
              <a:endParaRPr lang="en-IN" sz="1100" dirty="0">
                <a:latin typeface="Montserrat Medium" panose="00000600000000000000" pitchFamily="2" charset="0"/>
              </a:endParaRPr>
            </a:p>
          </p:txBody>
        </p:sp>
      </p:grpSp>
      <p:sp>
        <p:nvSpPr>
          <p:cNvPr id="22" name="Oval 21"/>
          <p:cNvSpPr/>
          <p:nvPr/>
        </p:nvSpPr>
        <p:spPr>
          <a:xfrm>
            <a:off x="1104900" y="5694590"/>
            <a:ext cx="400050" cy="400050"/>
          </a:xfrm>
          <a:prstGeom prst="ellipse">
            <a:avLst/>
          </a:prstGeom>
          <a:solidFill>
            <a:srgbClr val="070BBF"/>
          </a:solidFill>
          <a:ln>
            <a:noFill/>
          </a:ln>
          <a:effectLst>
            <a:outerShdw blurRad="444500" sx="117000" sy="117000" algn="ctr" rotWithShape="0">
              <a:srgbClr val="070BBF">
                <a:alpha val="4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4-Point Star 22"/>
          <p:cNvSpPr/>
          <p:nvPr/>
        </p:nvSpPr>
        <p:spPr>
          <a:xfrm>
            <a:off x="1212087" y="5801777"/>
            <a:ext cx="185677" cy="185677"/>
          </a:xfrm>
          <a:prstGeom prst="star4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Oval 24"/>
          <p:cNvSpPr/>
          <p:nvPr/>
        </p:nvSpPr>
        <p:spPr>
          <a:xfrm>
            <a:off x="371475" y="1323307"/>
            <a:ext cx="400050" cy="400050"/>
          </a:xfrm>
          <a:prstGeom prst="ellipse">
            <a:avLst/>
          </a:prstGeom>
          <a:solidFill>
            <a:srgbClr val="070BBF"/>
          </a:solidFill>
          <a:ln>
            <a:noFill/>
          </a:ln>
          <a:effectLst>
            <a:outerShdw blurRad="444500" sx="117000" sy="117000" algn="ctr" rotWithShape="0">
              <a:srgbClr val="070BBF">
                <a:alpha val="4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4-Point Star 25"/>
          <p:cNvSpPr/>
          <p:nvPr/>
        </p:nvSpPr>
        <p:spPr>
          <a:xfrm>
            <a:off x="478662" y="1430494"/>
            <a:ext cx="185677" cy="185677"/>
          </a:xfrm>
          <a:prstGeom prst="star4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27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689312" y="3627444"/>
            <a:ext cx="2813378" cy="280959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dist="38100" dir="2220000" sx="101000" sy="101000" algn="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Arc 6"/>
          <p:cNvSpPr/>
          <p:nvPr/>
        </p:nvSpPr>
        <p:spPr>
          <a:xfrm>
            <a:off x="4216524" y="3104107"/>
            <a:ext cx="3758953" cy="3753892"/>
          </a:xfrm>
          <a:prstGeom prst="arc">
            <a:avLst>
              <a:gd name="adj1" fmla="val 10780243"/>
              <a:gd name="adj2" fmla="val 11629"/>
            </a:avLst>
          </a:prstGeom>
          <a:ln w="57150">
            <a:solidFill>
              <a:srgbClr val="070B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5" name="Group 4"/>
          <p:cNvGrpSpPr/>
          <p:nvPr/>
        </p:nvGrpSpPr>
        <p:grpSpPr>
          <a:xfrm>
            <a:off x="7832002" y="4838208"/>
            <a:ext cx="286949" cy="285691"/>
            <a:chOff x="8088162" y="4440266"/>
            <a:chExt cx="343484" cy="341978"/>
          </a:xfrm>
        </p:grpSpPr>
        <p:sp>
          <p:nvSpPr>
            <p:cNvPr id="9" name="Oval 8"/>
            <p:cNvSpPr/>
            <p:nvPr/>
          </p:nvSpPr>
          <p:spPr>
            <a:xfrm rot="17547512">
              <a:off x="8088915" y="4439513"/>
              <a:ext cx="341978" cy="34348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" name="Oval 1"/>
            <p:cNvSpPr/>
            <p:nvPr/>
          </p:nvSpPr>
          <p:spPr>
            <a:xfrm>
              <a:off x="8158595" y="4510082"/>
              <a:ext cx="202616" cy="202343"/>
            </a:xfrm>
            <a:prstGeom prst="ellipse">
              <a:avLst/>
            </a:prstGeom>
            <a:solidFill>
              <a:srgbClr val="FFC000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073049" y="4838207"/>
            <a:ext cx="286949" cy="285691"/>
            <a:chOff x="8088162" y="4440266"/>
            <a:chExt cx="343484" cy="341978"/>
          </a:xfrm>
          <a:solidFill>
            <a:srgbClr val="92D050"/>
          </a:solidFill>
        </p:grpSpPr>
        <p:sp>
          <p:nvSpPr>
            <p:cNvPr id="16" name="Oval 15"/>
            <p:cNvSpPr/>
            <p:nvPr/>
          </p:nvSpPr>
          <p:spPr>
            <a:xfrm rot="17547512">
              <a:off x="8088915" y="4439513"/>
              <a:ext cx="341978" cy="3434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Oval 16"/>
            <p:cNvSpPr/>
            <p:nvPr/>
          </p:nvSpPr>
          <p:spPr>
            <a:xfrm>
              <a:off x="8158595" y="4510082"/>
              <a:ext cx="202616" cy="20234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952526" y="2961262"/>
            <a:ext cx="286949" cy="285691"/>
            <a:chOff x="8088162" y="4440266"/>
            <a:chExt cx="343484" cy="341978"/>
          </a:xfrm>
          <a:solidFill>
            <a:srgbClr val="D65A89"/>
          </a:solidFill>
        </p:grpSpPr>
        <p:sp>
          <p:nvSpPr>
            <p:cNvPr id="19" name="Oval 18"/>
            <p:cNvSpPr/>
            <p:nvPr/>
          </p:nvSpPr>
          <p:spPr>
            <a:xfrm rot="17547512">
              <a:off x="8088915" y="4439513"/>
              <a:ext cx="341978" cy="3434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Oval 19"/>
            <p:cNvSpPr/>
            <p:nvPr/>
          </p:nvSpPr>
          <p:spPr>
            <a:xfrm>
              <a:off x="8158595" y="4510082"/>
              <a:ext cx="202616" cy="20234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358553" y="3627444"/>
            <a:ext cx="286949" cy="285691"/>
            <a:chOff x="8088162" y="4440266"/>
            <a:chExt cx="343484" cy="341978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22" name="Oval 21"/>
            <p:cNvSpPr/>
            <p:nvPr/>
          </p:nvSpPr>
          <p:spPr>
            <a:xfrm rot="17547512">
              <a:off x="8088915" y="4439513"/>
              <a:ext cx="341978" cy="3434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Oval 22"/>
            <p:cNvSpPr/>
            <p:nvPr/>
          </p:nvSpPr>
          <p:spPr>
            <a:xfrm>
              <a:off x="8158595" y="4510082"/>
              <a:ext cx="202616" cy="20234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545837" y="3627442"/>
            <a:ext cx="286949" cy="285691"/>
            <a:chOff x="8088162" y="4440266"/>
            <a:chExt cx="343484" cy="341978"/>
          </a:xfrm>
          <a:solidFill>
            <a:srgbClr val="00B0F0"/>
          </a:solidFill>
        </p:grpSpPr>
        <p:sp>
          <p:nvSpPr>
            <p:cNvPr id="25" name="Oval 24"/>
            <p:cNvSpPr/>
            <p:nvPr/>
          </p:nvSpPr>
          <p:spPr>
            <a:xfrm rot="17547512">
              <a:off x="8088915" y="4439513"/>
              <a:ext cx="341978" cy="3434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Oval 25"/>
            <p:cNvSpPr/>
            <p:nvPr/>
          </p:nvSpPr>
          <p:spPr>
            <a:xfrm>
              <a:off x="8158595" y="4510082"/>
              <a:ext cx="202616" cy="202343"/>
            </a:xfrm>
            <a:prstGeom prst="ellipse">
              <a:avLst/>
            </a:prstGeom>
            <a:grp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558970" y="1579856"/>
            <a:ext cx="1074057" cy="1235127"/>
            <a:chOff x="5558970" y="1231353"/>
            <a:chExt cx="1074057" cy="1235127"/>
          </a:xfrm>
        </p:grpSpPr>
        <p:sp>
          <p:nvSpPr>
            <p:cNvPr id="28" name="Oval 27"/>
            <p:cNvSpPr/>
            <p:nvPr/>
          </p:nvSpPr>
          <p:spPr>
            <a:xfrm>
              <a:off x="5558970" y="1231353"/>
              <a:ext cx="1074057" cy="1074057"/>
            </a:xfrm>
            <a:prstGeom prst="ellipse">
              <a:avLst/>
            </a:prstGeom>
            <a:solidFill>
              <a:srgbClr val="D65A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Oval 28"/>
            <p:cNvSpPr/>
            <p:nvPr/>
          </p:nvSpPr>
          <p:spPr>
            <a:xfrm>
              <a:off x="5722707" y="1396021"/>
              <a:ext cx="746581" cy="7465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2" name="5-Point Star 31"/>
            <p:cNvSpPr/>
            <p:nvPr/>
          </p:nvSpPr>
          <p:spPr>
            <a:xfrm>
              <a:off x="5922166" y="1595480"/>
              <a:ext cx="347663" cy="347663"/>
            </a:xfrm>
            <a:prstGeom prst="star5">
              <a:avLst/>
            </a:prstGeom>
            <a:noFill/>
            <a:ln>
              <a:solidFill>
                <a:srgbClr val="D65A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4" name="Isosceles Triangle 33"/>
            <p:cNvSpPr/>
            <p:nvPr/>
          </p:nvSpPr>
          <p:spPr>
            <a:xfrm rot="10800000">
              <a:off x="5960622" y="2233075"/>
              <a:ext cx="270750" cy="233405"/>
            </a:xfrm>
            <a:prstGeom prst="triangle">
              <a:avLst/>
            </a:prstGeom>
            <a:solidFill>
              <a:srgbClr val="D65A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36" name="Group 35"/>
          <p:cNvGrpSpPr/>
          <p:nvPr/>
        </p:nvGrpSpPr>
        <p:grpSpPr>
          <a:xfrm rot="17995277">
            <a:off x="3372661" y="2657020"/>
            <a:ext cx="1074057" cy="1235127"/>
            <a:chOff x="5558970" y="1231353"/>
            <a:chExt cx="1074057" cy="1235127"/>
          </a:xfrm>
        </p:grpSpPr>
        <p:sp>
          <p:nvSpPr>
            <p:cNvPr id="37" name="Oval 36"/>
            <p:cNvSpPr/>
            <p:nvPr/>
          </p:nvSpPr>
          <p:spPr>
            <a:xfrm>
              <a:off x="5558970" y="1231353"/>
              <a:ext cx="1074057" cy="1074057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Oval 37"/>
            <p:cNvSpPr/>
            <p:nvPr/>
          </p:nvSpPr>
          <p:spPr>
            <a:xfrm>
              <a:off x="5722707" y="1396021"/>
              <a:ext cx="746581" cy="7465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9" name="5-Point Star 38"/>
            <p:cNvSpPr/>
            <p:nvPr/>
          </p:nvSpPr>
          <p:spPr>
            <a:xfrm>
              <a:off x="5922166" y="1595480"/>
              <a:ext cx="347663" cy="347663"/>
            </a:xfrm>
            <a:prstGeom prst="star5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Isosceles Triangle 39"/>
            <p:cNvSpPr/>
            <p:nvPr/>
          </p:nvSpPr>
          <p:spPr>
            <a:xfrm rot="10800000">
              <a:off x="5960622" y="2233075"/>
              <a:ext cx="270750" cy="233405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1" name="Group 40"/>
          <p:cNvGrpSpPr/>
          <p:nvPr/>
        </p:nvGrpSpPr>
        <p:grpSpPr>
          <a:xfrm rot="16200000">
            <a:off x="2765394" y="4363487"/>
            <a:ext cx="1074057" cy="1235127"/>
            <a:chOff x="5558970" y="1231353"/>
            <a:chExt cx="1074057" cy="1235127"/>
          </a:xfrm>
        </p:grpSpPr>
        <p:sp>
          <p:nvSpPr>
            <p:cNvPr id="42" name="Oval 41"/>
            <p:cNvSpPr/>
            <p:nvPr/>
          </p:nvSpPr>
          <p:spPr>
            <a:xfrm>
              <a:off x="5558970" y="1231353"/>
              <a:ext cx="1074057" cy="1074057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Oval 42"/>
            <p:cNvSpPr/>
            <p:nvPr/>
          </p:nvSpPr>
          <p:spPr>
            <a:xfrm>
              <a:off x="5722707" y="1396021"/>
              <a:ext cx="746581" cy="7465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4" name="5-Point Star 43"/>
            <p:cNvSpPr/>
            <p:nvPr/>
          </p:nvSpPr>
          <p:spPr>
            <a:xfrm>
              <a:off x="5922166" y="1595480"/>
              <a:ext cx="347663" cy="347663"/>
            </a:xfrm>
            <a:prstGeom prst="star5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5" name="Isosceles Triangle 44"/>
            <p:cNvSpPr/>
            <p:nvPr/>
          </p:nvSpPr>
          <p:spPr>
            <a:xfrm rot="10800000">
              <a:off x="5960622" y="2233075"/>
              <a:ext cx="270750" cy="233405"/>
            </a:xfrm>
            <a:prstGeom prst="triangl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46" name="Group 45"/>
          <p:cNvGrpSpPr/>
          <p:nvPr/>
        </p:nvGrpSpPr>
        <p:grpSpPr>
          <a:xfrm rot="3549001">
            <a:off x="7728819" y="2681255"/>
            <a:ext cx="1074057" cy="1235127"/>
            <a:chOff x="5558970" y="1231353"/>
            <a:chExt cx="1074057" cy="1235127"/>
          </a:xfrm>
        </p:grpSpPr>
        <p:sp>
          <p:nvSpPr>
            <p:cNvPr id="47" name="Oval 46"/>
            <p:cNvSpPr/>
            <p:nvPr/>
          </p:nvSpPr>
          <p:spPr>
            <a:xfrm>
              <a:off x="5558970" y="1231353"/>
              <a:ext cx="1074057" cy="1074057"/>
            </a:xfrm>
            <a:prstGeom prst="ellipse">
              <a:avLst/>
            </a:prstGeom>
            <a:solidFill>
              <a:srgbClr val="B4C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Oval 47"/>
            <p:cNvSpPr/>
            <p:nvPr/>
          </p:nvSpPr>
          <p:spPr>
            <a:xfrm>
              <a:off x="5722707" y="1396021"/>
              <a:ext cx="746581" cy="7465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5-Point Star 48"/>
            <p:cNvSpPr/>
            <p:nvPr/>
          </p:nvSpPr>
          <p:spPr>
            <a:xfrm>
              <a:off x="5922166" y="1595480"/>
              <a:ext cx="347663" cy="347663"/>
            </a:xfrm>
            <a:prstGeom prst="star5">
              <a:avLst/>
            </a:prstGeom>
            <a:noFill/>
            <a:ln>
              <a:solidFill>
                <a:srgbClr val="B4C7E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Isosceles Triangle 49"/>
            <p:cNvSpPr/>
            <p:nvPr/>
          </p:nvSpPr>
          <p:spPr>
            <a:xfrm rot="10800000">
              <a:off x="5960622" y="2233075"/>
              <a:ext cx="270750" cy="233405"/>
            </a:xfrm>
            <a:prstGeom prst="triangle">
              <a:avLst/>
            </a:prstGeom>
            <a:solidFill>
              <a:srgbClr val="B4C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/>
          <p:cNvGrpSpPr/>
          <p:nvPr/>
        </p:nvGrpSpPr>
        <p:grpSpPr>
          <a:xfrm rot="5400000">
            <a:off x="8341636" y="4362694"/>
            <a:ext cx="1074057" cy="1235127"/>
            <a:chOff x="5558970" y="1231353"/>
            <a:chExt cx="1074057" cy="1235127"/>
          </a:xfrm>
        </p:grpSpPr>
        <p:sp>
          <p:nvSpPr>
            <p:cNvPr id="52" name="Oval 51"/>
            <p:cNvSpPr/>
            <p:nvPr/>
          </p:nvSpPr>
          <p:spPr>
            <a:xfrm>
              <a:off x="5558970" y="1231353"/>
              <a:ext cx="1074057" cy="1074057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Oval 52"/>
            <p:cNvSpPr/>
            <p:nvPr/>
          </p:nvSpPr>
          <p:spPr>
            <a:xfrm>
              <a:off x="5722707" y="1396021"/>
              <a:ext cx="746581" cy="7465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5-Point Star 53"/>
            <p:cNvSpPr/>
            <p:nvPr/>
          </p:nvSpPr>
          <p:spPr>
            <a:xfrm>
              <a:off x="5922166" y="1595480"/>
              <a:ext cx="347663" cy="347663"/>
            </a:xfrm>
            <a:prstGeom prst="star5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5" name="Isosceles Triangle 54"/>
            <p:cNvSpPr/>
            <p:nvPr/>
          </p:nvSpPr>
          <p:spPr>
            <a:xfrm rot="10800000">
              <a:off x="5960622" y="2233075"/>
              <a:ext cx="270750" cy="233405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073317" y="4682135"/>
            <a:ext cx="2045368" cy="700208"/>
            <a:chOff x="5130772" y="4653339"/>
            <a:chExt cx="2045368" cy="700208"/>
          </a:xfrm>
        </p:grpSpPr>
        <p:sp>
          <p:nvSpPr>
            <p:cNvPr id="56" name="TextBox 55"/>
            <p:cNvSpPr txBox="1"/>
            <p:nvPr/>
          </p:nvSpPr>
          <p:spPr>
            <a:xfrm>
              <a:off x="5130772" y="4653339"/>
              <a:ext cx="20453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 smtClean="0">
                  <a:solidFill>
                    <a:srgbClr val="B4C7E7"/>
                  </a:solidFill>
                </a:rPr>
                <a:t>WEBSITE TEMPLATE</a:t>
              </a:r>
              <a:endParaRPr lang="en-IN" dirty="0">
                <a:solidFill>
                  <a:srgbClr val="B4C7E7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5849624" y="4984215"/>
              <a:ext cx="13169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 smtClean="0">
                  <a:solidFill>
                    <a:srgbClr val="B4C7E7"/>
                  </a:solidFill>
                </a:rPr>
                <a:t>YOUR TITILE</a:t>
              </a:r>
              <a:endParaRPr lang="en-IN" dirty="0">
                <a:solidFill>
                  <a:srgbClr val="B4C7E7"/>
                </a:solidFill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5300622" y="5167874"/>
            <a:ext cx="504680" cy="95764"/>
            <a:chOff x="5029275" y="5162995"/>
            <a:chExt cx="504680" cy="95764"/>
          </a:xfrm>
        </p:grpSpPr>
        <p:sp>
          <p:nvSpPr>
            <p:cNvPr id="62" name="Oval 61"/>
            <p:cNvSpPr/>
            <p:nvPr/>
          </p:nvSpPr>
          <p:spPr>
            <a:xfrm>
              <a:off x="5029275" y="5183467"/>
              <a:ext cx="54821" cy="54821"/>
            </a:xfrm>
            <a:prstGeom prst="ellipse">
              <a:avLst/>
            </a:prstGeom>
            <a:solidFill>
              <a:srgbClr val="B4C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Oval 62"/>
            <p:cNvSpPr/>
            <p:nvPr/>
          </p:nvSpPr>
          <p:spPr>
            <a:xfrm>
              <a:off x="5136242" y="5183467"/>
              <a:ext cx="54821" cy="54821"/>
            </a:xfrm>
            <a:prstGeom prst="ellipse">
              <a:avLst/>
            </a:prstGeom>
            <a:solidFill>
              <a:srgbClr val="B4C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4" name="Oval 63"/>
            <p:cNvSpPr/>
            <p:nvPr/>
          </p:nvSpPr>
          <p:spPr>
            <a:xfrm>
              <a:off x="5236907" y="5162995"/>
              <a:ext cx="95764" cy="95764"/>
            </a:xfrm>
            <a:prstGeom prst="ellipse">
              <a:avLst/>
            </a:prstGeom>
            <a:solidFill>
              <a:srgbClr val="B4C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Oval 64"/>
            <p:cNvSpPr/>
            <p:nvPr/>
          </p:nvSpPr>
          <p:spPr>
            <a:xfrm>
              <a:off x="5378226" y="5179718"/>
              <a:ext cx="54821" cy="54821"/>
            </a:xfrm>
            <a:prstGeom prst="ellipse">
              <a:avLst/>
            </a:prstGeom>
            <a:solidFill>
              <a:srgbClr val="B4C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6" name="Oval 65"/>
            <p:cNvSpPr/>
            <p:nvPr/>
          </p:nvSpPr>
          <p:spPr>
            <a:xfrm>
              <a:off x="5479134" y="5179717"/>
              <a:ext cx="54821" cy="54821"/>
            </a:xfrm>
            <a:prstGeom prst="ellipse">
              <a:avLst/>
            </a:prstGeom>
            <a:solidFill>
              <a:srgbClr val="B4C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4488409" y="462893"/>
            <a:ext cx="321517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smtClean="0">
                <a:solidFill>
                  <a:srgbClr val="D65A89"/>
                </a:solidFill>
              </a:rPr>
              <a:t>Your Title</a:t>
            </a:r>
          </a:p>
          <a:p>
            <a:pPr algn="ctr"/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Lorem ipsum dolor sit amet, consectetur </a:t>
            </a:r>
            <a:endParaRPr lang="en-IN" sz="14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r>
              <a:rPr lang="en-IN" sz="1400" dirty="0" smtClean="0">
                <a:solidFill>
                  <a:schemeClr val="bg1">
                    <a:lumMod val="65000"/>
                  </a:schemeClr>
                </a:solidFill>
              </a:rPr>
              <a:t>adipisicing </a:t>
            </a:r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elit, sed do eiusmod tempor</a:t>
            </a:r>
            <a:endParaRPr lang="en-I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977391" y="1709021"/>
            <a:ext cx="321517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smtClean="0">
                <a:solidFill>
                  <a:srgbClr val="B4C7E7"/>
                </a:solidFill>
              </a:rPr>
              <a:t>Your Title</a:t>
            </a:r>
          </a:p>
          <a:p>
            <a:pPr algn="ctr"/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Lorem ipsum dolor sit amet, consectetur </a:t>
            </a:r>
            <a:endParaRPr lang="en-IN" sz="14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r>
              <a:rPr lang="en-IN" sz="1400" dirty="0" smtClean="0">
                <a:solidFill>
                  <a:schemeClr val="bg1">
                    <a:lumMod val="65000"/>
                  </a:schemeClr>
                </a:solidFill>
              </a:rPr>
              <a:t>adipisicing </a:t>
            </a:r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elit, sed do eiusmod tempor</a:t>
            </a:r>
            <a:endParaRPr lang="en-I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909993" y="1706043"/>
            <a:ext cx="321517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smtClean="0">
                <a:solidFill>
                  <a:srgbClr val="00B0F0"/>
                </a:solidFill>
              </a:rPr>
              <a:t>Your Title</a:t>
            </a:r>
          </a:p>
          <a:p>
            <a:pPr algn="ctr"/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Lorem ipsum dolor sit amet, consectetur </a:t>
            </a:r>
            <a:endParaRPr lang="en-IN" sz="14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r>
              <a:rPr lang="en-IN" sz="1400" dirty="0" smtClean="0">
                <a:solidFill>
                  <a:schemeClr val="bg1">
                    <a:lumMod val="65000"/>
                  </a:schemeClr>
                </a:solidFill>
              </a:rPr>
              <a:t>adipisicing </a:t>
            </a:r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elit, sed do eiusmod tempor</a:t>
            </a:r>
            <a:endParaRPr lang="en-I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337814" y="3553414"/>
            <a:ext cx="27567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rgbClr val="92D050"/>
                </a:solidFill>
              </a:rPr>
              <a:t>Your Title</a:t>
            </a:r>
          </a:p>
          <a:p>
            <a:pPr algn="ctr"/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Lorem ipsum dolor sit amet, consectetur </a:t>
            </a:r>
            <a:r>
              <a:rPr lang="en-IN" sz="1400" dirty="0" smtClean="0">
                <a:solidFill>
                  <a:schemeClr val="bg1">
                    <a:lumMod val="65000"/>
                  </a:schemeClr>
                </a:solidFill>
              </a:rPr>
              <a:t>adipisicing </a:t>
            </a:r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elit, sed do eiusmod tempor</a:t>
            </a:r>
            <a:endParaRPr lang="en-IN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9105616" y="3524419"/>
            <a:ext cx="27567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rgbClr val="FFC000"/>
                </a:solidFill>
              </a:rPr>
              <a:t>Your Title</a:t>
            </a:r>
          </a:p>
          <a:p>
            <a:pPr algn="ctr"/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Lorem ipsum dolor sit amet, consectetur </a:t>
            </a:r>
            <a:r>
              <a:rPr lang="en-IN" sz="1400" dirty="0" smtClean="0">
                <a:solidFill>
                  <a:schemeClr val="bg1">
                    <a:lumMod val="65000"/>
                  </a:schemeClr>
                </a:solidFill>
              </a:rPr>
              <a:t>adipisicing </a:t>
            </a:r>
            <a:r>
              <a:rPr lang="en-IN" sz="1400" dirty="0">
                <a:solidFill>
                  <a:schemeClr val="bg1">
                    <a:lumMod val="65000"/>
                  </a:schemeClr>
                </a:solidFill>
              </a:rPr>
              <a:t>elit, sed do eiusmod tempor</a:t>
            </a:r>
            <a:endParaRPr lang="en-IN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004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415</Words>
  <Application>Microsoft Office PowerPoint</Application>
  <PresentationFormat>Widescreen</PresentationFormat>
  <Paragraphs>68</Paragraphs>
  <Slides>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Calibri</vt:lpstr>
      <vt:lpstr>Calibri Light</vt:lpstr>
      <vt:lpstr>Montserrat</vt:lpstr>
      <vt:lpstr>Montserrat ExtraBold</vt:lpstr>
      <vt:lpstr>Montserrat Light</vt:lpstr>
      <vt:lpstr>Montserrat Medium</vt:lpstr>
      <vt:lpstr>Montserrat SemiBold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Mursaleen</dc:creator>
  <cp:lastModifiedBy>Mursaleen</cp:lastModifiedBy>
  <cp:revision>38</cp:revision>
  <dcterms:created xsi:type="dcterms:W3CDTF">2021-07-07T16:29:57Z</dcterms:created>
  <dcterms:modified xsi:type="dcterms:W3CDTF">2021-07-09T21:43:40Z</dcterms:modified>
</cp:coreProperties>
</file>

<file path=docProps/thumbnail.jpeg>
</file>